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6" r:id="rId2"/>
    <p:sldId id="277" r:id="rId3"/>
    <p:sldId id="278" r:id="rId4"/>
    <p:sldId id="257" r:id="rId5"/>
    <p:sldId id="259" r:id="rId6"/>
    <p:sldId id="260" r:id="rId7"/>
    <p:sldId id="279" r:id="rId8"/>
    <p:sldId id="280" r:id="rId9"/>
    <p:sldId id="256" r:id="rId10"/>
    <p:sldId id="281" r:id="rId11"/>
    <p:sldId id="282" r:id="rId12"/>
    <p:sldId id="258" r:id="rId13"/>
    <p:sldId id="266" r:id="rId14"/>
    <p:sldId id="267" r:id="rId15"/>
    <p:sldId id="268" r:id="rId16"/>
    <p:sldId id="261" r:id="rId17"/>
    <p:sldId id="262" r:id="rId18"/>
    <p:sldId id="263" r:id="rId19"/>
    <p:sldId id="264" r:id="rId20"/>
    <p:sldId id="265" r:id="rId21"/>
    <p:sldId id="269" r:id="rId22"/>
    <p:sldId id="270" r:id="rId23"/>
    <p:sldId id="271" r:id="rId24"/>
    <p:sldId id="272" r:id="rId25"/>
    <p:sldId id="273" r:id="rId26"/>
    <p:sldId id="274" r:id="rId27"/>
    <p:sldId id="27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391"/>
    <p:restoredTop sz="94660"/>
  </p:normalViewPr>
  <p:slideViewPr>
    <p:cSldViewPr snapToGrid="0">
      <p:cViewPr varScale="1">
        <p:scale>
          <a:sx n="83" d="100"/>
          <a:sy n="83" d="100"/>
        </p:scale>
        <p:origin x="72" y="16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1E1CA-4325-40F9-909A-FA5298D2B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DAD933-6AF8-4BB7-955E-142197FE8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DE91AA-9E40-4CAB-9E29-C818BA1FD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28F0EA-C859-4845-A28A-FC59FE90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82432-5ACF-47DE-8352-1CD347E28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04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59B23-1925-408A-BFDF-834C6CD50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8E2E04-D56A-49B9-8626-4982ACBC2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0540AA-7E99-4196-8D14-CA3066883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BAB322-5760-4377-B14C-52C7695A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6F45FB-2DF7-4AC2-939C-151D7771C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25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A2B3B7-8B5E-4DAB-9793-A5DDD2863B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2C12A-8B7E-431C-A047-5019B42E3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18147E-2305-40DF-992A-97D7DA0E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88AAC-8660-44BF-9913-B56059BF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F71599-9013-41D2-AB61-BDD8DD47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16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DBADB-4F05-4350-B222-9F39D9F5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D3774C-5F4D-4B8C-8CA1-EE84A9DC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0A3C73-00CB-458F-A25E-B065B4C53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A70D4-57F4-40F8-9884-48E8E594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6F4C30-FC50-4B19-ACF7-058245814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5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11692-49CA-4C62-986C-BA0ECF395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E06D4B-F83D-449C-BC98-3AE97E5F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69B5A2-4776-4F07-B4AC-82B1E7B6B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D8D6C4-B9A2-4B6B-983E-18D406F10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F4BFB-952A-4748-A7F3-FF2C69C7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91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AA9C4-EB87-472A-B5FB-6920D0B7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409185-7929-459A-9421-8BDE8E640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3B8A96-68B4-4437-B88C-E66E461D3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840C49-D549-44D3-9EEA-4F1F862D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F5EC0D-8ED1-4370-8AEA-39E1DA217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808F4D-D4DD-4FB7-B326-E7FF0B4F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200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E539E-C0C9-4B27-85C2-0EB37D309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BD7442-3469-4CEF-87F2-3233C261C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156304-7982-480F-AB6B-7B864ADB4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2EB491-432C-429F-9C35-DEE17A016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FD780E-C699-406A-9932-5A946691D2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9E57B1-224B-4510-80FE-357A537B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7329026-8FB0-4ABB-A549-49A28146D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4CE544-43BE-476C-BFC8-03A3003F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524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CFFDF-ABF5-44FE-AFCF-EAD984BC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DE6AE3-723B-44F0-8380-F7BC8DD6C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71CB36-12C8-4C36-B5A7-5C2EF504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E9EA83-4CAC-4007-8583-3281A04E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41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B97AE4-A52A-4303-A6E7-4553D1473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1613F3-F211-4CA3-B36F-A3B3737E7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9EED5D-ED82-4CC5-B449-8B18A269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607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DFF0C-A3A0-497C-B9E2-E866A3F70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C83E6-F966-41C3-91C8-839E22E3F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77FDC0-B05E-4630-839F-3601962F4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E5CB8-FE7D-4AA7-8894-71F892C3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3B960-9529-417F-9856-CDB1D810B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062789-0BE0-4A93-A84E-5292F373C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584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E38B5-2920-48D0-99B6-8C8B5BE6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E73E6D-C3C8-4512-8C16-94126FB9B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FECEB9-4667-4323-8DA1-75F3AF807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39A6AF-7F7D-41B8-BECF-407C5ADF6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77062C-6EBB-4E8B-AD86-4B7CC5AE4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FF1053-9FE5-4E5E-8376-E984FE62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96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F704E4-A527-455F-9B97-B63F7E51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29C5DD-1CEF-4AA7-BE07-AA12C21C1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6F42F9-55FB-4F99-84CE-629C2B650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97D12-89F6-4F00-B9C3-E50179F928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6EE25-5C17-421E-891D-FE0AAE7A2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286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0EDDC3A5-0D19-4579-8A8F-39FEDF053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526624"/>
              </p:ext>
            </p:extLst>
          </p:nvPr>
        </p:nvGraphicFramePr>
        <p:xfrm>
          <a:off x="480504" y="541571"/>
          <a:ext cx="11305096" cy="60829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26900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641761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3643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336794">
                <a:tc rowSpan="9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71827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프로필 정보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28600" lvl="0" indent="-2286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이미지와 닉네임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718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반려동물 리스트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28600" indent="-2286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반려동물의 사진으로 리스트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718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3"/>
                      </a:pPr>
                      <a:r>
                        <a:rPr lang="ko-KR" altLang="en-US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오늘 일정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28600" indent="-2286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오늘 날짜와 오늘 일정에 포함된 사진이 있다면 사진 포함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일정 제목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 출력</a:t>
                      </a:r>
                      <a:endParaRPr lang="en-US" altLang="ko-KR" sz="1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28600" indent="-2286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오늘 날짜에 해당하는 일정이 있는 경우에만 노출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920958"/>
                  </a:ext>
                </a:extLst>
              </a:tr>
              <a:tr h="718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4"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울동네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게시판 이름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동네 커뮤니티 명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“</a:t>
                      </a:r>
                      <a:r>
                        <a:rPr lang="ko-KR" altLang="en-US" sz="1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울동네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567428"/>
                  </a:ext>
                </a:extLst>
              </a:tr>
              <a:tr h="718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알림 조회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알림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페이지 이동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71827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B: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반려 동물 이미지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 동물 정보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페이지 이동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r>
                        <a:rPr lang="en-US" altLang="ko-KR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09124"/>
                  </a:ext>
                </a:extLst>
              </a:tr>
              <a:tr h="71827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: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추가 버튼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추가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이동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081312"/>
                  </a:ext>
                </a:extLst>
              </a:tr>
              <a:tr h="71827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“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울동네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상세 조회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울동네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게시판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이동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045145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729362" y="1082354"/>
            <a:ext cx="2837321" cy="5044126"/>
            <a:chOff x="729362" y="1082354"/>
            <a:chExt cx="2837321" cy="5044126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362" y="1082354"/>
              <a:ext cx="2837321" cy="5044126"/>
            </a:xfrm>
            <a:prstGeom prst="roundRect">
              <a:avLst>
                <a:gd name="adj" fmla="val 12502"/>
              </a:avLst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2" t="21153" r="36829" b="68462"/>
            <a:stretch/>
          </p:blipFill>
          <p:spPr>
            <a:xfrm>
              <a:off x="2356339" y="2256431"/>
              <a:ext cx="1186961" cy="712178"/>
            </a:xfrm>
            <a:prstGeom prst="rect">
              <a:avLst/>
            </a:prstGeom>
          </p:spPr>
        </p:pic>
      </p:grpSp>
      <p:pic>
        <p:nvPicPr>
          <p:cNvPr id="52" name="그림 51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0E8734C0-D203-449B-A4DC-772D4F076C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0364" y="898194"/>
            <a:ext cx="3057236" cy="5569527"/>
          </a:xfrm>
          <a:prstGeom prst="rect">
            <a:avLst/>
          </a:prstGeom>
        </p:spPr>
      </p:pic>
      <p:graphicFrame>
        <p:nvGraphicFramePr>
          <p:cNvPr id="20" name="표 4">
            <a:extLst>
              <a:ext uri="{FF2B5EF4-FFF2-40B4-BE49-F238E27FC236}">
                <a16:creationId xmlns:a16="http://schemas.microsoft.com/office/drawing/2014/main" id="{0A0233F2-D474-4073-87CF-B979513559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0504" y="119380"/>
          <a:ext cx="1130509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981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236050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1059894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612618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157979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2155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 후 메인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65CB486-1776-446A-B9F3-91BB21CFE04B}"/>
              </a:ext>
            </a:extLst>
          </p:cNvPr>
          <p:cNvSpPr/>
          <p:nvPr/>
        </p:nvSpPr>
        <p:spPr>
          <a:xfrm>
            <a:off x="729535" y="1493613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C9AC802-C2D6-47D9-AFC4-D5F66984F4E2}"/>
              </a:ext>
            </a:extLst>
          </p:cNvPr>
          <p:cNvSpPr/>
          <p:nvPr/>
        </p:nvSpPr>
        <p:spPr>
          <a:xfrm>
            <a:off x="938375" y="2233571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2608DA-435B-4A1C-A31A-984053A88A95}"/>
              </a:ext>
            </a:extLst>
          </p:cNvPr>
          <p:cNvSpPr/>
          <p:nvPr/>
        </p:nvSpPr>
        <p:spPr>
          <a:xfrm>
            <a:off x="712999" y="4322091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3128501" y="4332513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45EBF7C-CF81-4427-96BD-B4FB410F8646}"/>
              </a:ext>
            </a:extLst>
          </p:cNvPr>
          <p:cNvSpPr/>
          <p:nvPr/>
        </p:nvSpPr>
        <p:spPr>
          <a:xfrm>
            <a:off x="738771" y="2225884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6AB0272-93D3-4936-9DB8-F819374D3661}"/>
              </a:ext>
            </a:extLst>
          </p:cNvPr>
          <p:cNvSpPr/>
          <p:nvPr/>
        </p:nvSpPr>
        <p:spPr>
          <a:xfrm>
            <a:off x="760015" y="3288420"/>
            <a:ext cx="144000" cy="144000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사각형: 둥근 모서리 24">
            <a:extLst>
              <a:ext uri="{FF2B5EF4-FFF2-40B4-BE49-F238E27FC236}">
                <a16:creationId xmlns:a16="http://schemas.microsoft.com/office/drawing/2014/main" id="{0C9AC802-C2D6-47D9-AFC4-D5F66984F4E2}"/>
              </a:ext>
            </a:extLst>
          </p:cNvPr>
          <p:cNvSpPr/>
          <p:nvPr/>
        </p:nvSpPr>
        <p:spPr>
          <a:xfrm>
            <a:off x="2946401" y="1525393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2441202" y="2233571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5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E8A1315-C123-408D-8AAD-DDCE079F6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388569"/>
              </p:ext>
            </p:extLst>
          </p:nvPr>
        </p:nvGraphicFramePr>
        <p:xfrm>
          <a:off x="480504" y="627298"/>
          <a:ext cx="11230995" cy="61113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51149">
                <a:tc row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11320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타이틀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 명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(“</a:t>
                      </a:r>
                      <a:r>
                        <a:rPr lang="ko-KR" altLang="en-US" sz="1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울동네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”, 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”, 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공유해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＂)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을 상단 가운데에 노출</a:t>
                      </a:r>
                      <a:endParaRPr lang="en-US" altLang="ko-KR" sz="1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11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r>
                        <a:rPr lang="en-US" altLang="ko-KR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입력 텍스트 필드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제목</a:t>
                      </a:r>
                      <a:r>
                        <a:rPr lang="ko-KR" altLang="en-US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입력 가능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r>
                        <a:rPr lang="en-US" altLang="ko-KR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Field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11320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 startAt="3"/>
                      </a:pPr>
                      <a:r>
                        <a:rPr lang="ko-KR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 입력 텍스트 필드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3736" indent="-173736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내용 입력 가능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3736" indent="-173736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작성 시 글자수 제한 존재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630936" lvl="1" indent="-173736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울동네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30~100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 내외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630936" lvl="1" indent="-173736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30~500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 내외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630936" lvl="1" indent="-173736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공유해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10~100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 내외</a:t>
                      </a:r>
                      <a:endParaRPr lang="ko-KR" altLang="en-US" sz="11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r>
                        <a:rPr lang="en-US" altLang="ko-KR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Field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804143"/>
                  </a:ext>
                </a:extLst>
              </a:tr>
              <a:tr h="11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A: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뒤로</a:t>
                      </a:r>
                      <a:r>
                        <a:rPr lang="en-US" altLang="ko-KR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가기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메인 화면으로 이동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r>
                        <a:rPr lang="en-US" altLang="ko-KR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11320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B: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완료 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 버튼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게시 글 작성 후 게시 글 목록 화면으로 이동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0912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40" y="740342"/>
            <a:ext cx="2787742" cy="5885234"/>
          </a:xfrm>
          <a:prstGeom prst="rect">
            <a:avLst/>
          </a:prstGeom>
        </p:spPr>
      </p:pic>
      <p:pic>
        <p:nvPicPr>
          <p:cNvPr id="32" name="그림 31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0E8734C0-D203-449B-A4DC-772D4F076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5564" y="627297"/>
            <a:ext cx="3229583" cy="611132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2663EA8-499A-49F1-9497-FE438FEC7EB6}"/>
              </a:ext>
            </a:extLst>
          </p:cNvPr>
          <p:cNvSpPr/>
          <p:nvPr/>
        </p:nvSpPr>
        <p:spPr>
          <a:xfrm>
            <a:off x="700718" y="1782012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9F1455F-3E38-4B8E-8F6A-B2FED69C490A}"/>
              </a:ext>
            </a:extLst>
          </p:cNvPr>
          <p:cNvSpPr/>
          <p:nvPr/>
        </p:nvSpPr>
        <p:spPr>
          <a:xfrm>
            <a:off x="715453" y="2109617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0A0233F2-D474-4073-87CF-B97951355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480105"/>
              </p:ext>
            </p:extLst>
          </p:nvPr>
        </p:nvGraphicFramePr>
        <p:xfrm>
          <a:off x="480504" y="119380"/>
          <a:ext cx="112309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276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163293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23636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2253673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302327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4571791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 공통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작성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 화면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글 작성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sp>
        <p:nvSpPr>
          <p:cNvPr id="21" name="사각형: 둥근 모서리 22">
            <a:extLst>
              <a:ext uri="{FF2B5EF4-FFF2-40B4-BE49-F238E27FC236}">
                <a16:creationId xmlns:a16="http://schemas.microsoft.com/office/drawing/2014/main" id="{C65CB486-1776-446A-B9F3-91BB21CFE04B}"/>
              </a:ext>
            </a:extLst>
          </p:cNvPr>
          <p:cNvSpPr/>
          <p:nvPr/>
        </p:nvSpPr>
        <p:spPr>
          <a:xfrm>
            <a:off x="1727755" y="1216722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951926" y="1217493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2971723" y="1210537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236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E8A1315-C123-408D-8AAD-DDCE079F6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874021"/>
              </p:ext>
            </p:extLst>
          </p:nvPr>
        </p:nvGraphicFramePr>
        <p:xfrm>
          <a:off x="480504" y="627298"/>
          <a:ext cx="11230995" cy="61759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51149">
                <a:tc row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14311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타이틀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명 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검색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＂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을 상단 가운데에 노출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1431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검색어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입력 텍스트 필드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검색어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입력 가능</a:t>
                      </a:r>
                      <a:endParaRPr lang="en-US" altLang="ko-KR" sz="1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검색어가 제목 또는 내용에 포함된 </a:t>
                      </a:r>
                      <a:r>
                        <a:rPr lang="ko-KR" altLang="en-US" sz="1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모두 조회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Field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874375"/>
                  </a:ext>
                </a:extLst>
              </a:tr>
              <a:tr h="1431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3"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상세 리스트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검색어가 포함된 </a:t>
                      </a:r>
                      <a:r>
                        <a:rPr lang="ko-KR" altLang="en-US" sz="1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게시글의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작성자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 명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 날짜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+ 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14311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A: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뒤로</a:t>
                      </a:r>
                      <a:r>
                        <a:rPr lang="en-US" altLang="ko-KR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가기 버튼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이전 화면으로 이동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0912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64" y="820990"/>
            <a:ext cx="2741946" cy="5788554"/>
          </a:xfrm>
          <a:prstGeom prst="rect">
            <a:avLst/>
          </a:prstGeom>
        </p:spPr>
      </p:pic>
      <p:pic>
        <p:nvPicPr>
          <p:cNvPr id="32" name="그림 31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0E8734C0-D203-449B-A4DC-772D4F076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9416" y="617570"/>
            <a:ext cx="3229583" cy="611132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2663EA8-499A-49F1-9497-FE438FEC7EB6}"/>
              </a:ext>
            </a:extLst>
          </p:cNvPr>
          <p:cNvSpPr/>
          <p:nvPr/>
        </p:nvSpPr>
        <p:spPr>
          <a:xfrm>
            <a:off x="797831" y="1480455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0A0233F2-D474-4073-87CF-B97951355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419257"/>
              </p:ext>
            </p:extLst>
          </p:nvPr>
        </p:nvGraphicFramePr>
        <p:xfrm>
          <a:off x="480504" y="119380"/>
          <a:ext cx="112309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276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227948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1052947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921161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302328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4710336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 공통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검색 화면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 화면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검색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sp>
        <p:nvSpPr>
          <p:cNvPr id="21" name="사각형: 둥근 모서리 22">
            <a:extLst>
              <a:ext uri="{FF2B5EF4-FFF2-40B4-BE49-F238E27FC236}">
                <a16:creationId xmlns:a16="http://schemas.microsoft.com/office/drawing/2014/main" id="{C65CB486-1776-446A-B9F3-91BB21CFE04B}"/>
              </a:ext>
            </a:extLst>
          </p:cNvPr>
          <p:cNvSpPr/>
          <p:nvPr/>
        </p:nvSpPr>
        <p:spPr>
          <a:xfrm>
            <a:off x="1854216" y="1226450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951926" y="1217493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8">
            <a:extLst>
              <a:ext uri="{FF2B5EF4-FFF2-40B4-BE49-F238E27FC236}">
                <a16:creationId xmlns:a16="http://schemas.microsoft.com/office/drawing/2014/main" id="{B2663EA8-499A-49F1-9497-FE438FEC7EB6}"/>
              </a:ext>
            </a:extLst>
          </p:cNvPr>
          <p:cNvSpPr/>
          <p:nvPr/>
        </p:nvSpPr>
        <p:spPr>
          <a:xfrm>
            <a:off x="784860" y="1876048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12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517659"/>
              </p:ext>
            </p:extLst>
          </p:nvPr>
        </p:nvGraphicFramePr>
        <p:xfrm>
          <a:off x="480502" y="648175"/>
          <a:ext cx="11230998" cy="6079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8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396">
                <a:tc rowSpan="6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나눔스퀘어 ExtraBold"/>
                          <a:ea typeface="나눔스퀘어 ExtraBold"/>
                        </a:rPr>
                        <a:t>Description</a:t>
                      </a:r>
                      <a:endParaRPr lang="ko-KR" altLang="en-US" sz="1400"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나눔스퀘어 ExtraBold"/>
                          <a:ea typeface="나눔스퀘어 ExtraBold"/>
                        </a:rPr>
                        <a:t>Type</a:t>
                      </a:r>
                      <a:endParaRPr lang="ko-KR" altLang="en-US" sz="1400"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854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  <a:defRPr/>
                      </a:pP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타이틀</a:t>
                      </a:r>
                    </a:p>
                    <a:p>
                      <a:pPr marL="171450" lvl="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댓글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 타이틀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54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  <a:defRPr/>
                      </a:pPr>
                      <a:r>
                        <a:rPr lang="ko-KR" altLang="en-US" sz="1200" dirty="0" err="1">
                          <a:latin typeface="나눔스퀘어 Bold"/>
                          <a:ea typeface="나눔스퀘어 Bold"/>
                        </a:rPr>
                        <a:t>게시글의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댓글 리스트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사진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내용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답글 달기 </a:t>
                      </a:r>
                      <a:r>
                        <a:rPr lang="ko-KR" altLang="en-US" sz="1100" dirty="0" smtClean="0">
                          <a:latin typeface="나눔스퀘어 Bold"/>
                          <a:ea typeface="나눔스퀘어 Bold"/>
                        </a:rPr>
                        <a:t>노출</a:t>
                      </a:r>
                      <a:endParaRPr lang="ko-KR" altLang="en-US" sz="1100" dirty="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+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+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854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A :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뒤로 가기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메인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Button</a:t>
                      </a:r>
                      <a:endParaRPr lang="ko-KR" altLang="en-US" sz="120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854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B : 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답글 달기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해당 댓글의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답글 달기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 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854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C : 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댓글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및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답글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입력 공간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사용자 프로필 이미지 노출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Input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Box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를 통해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댓글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및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답글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입력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답글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입력 시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답글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대상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Image + Text + Input Box + </a:t>
                      </a:r>
                      <a:br>
                        <a:rPr lang="en-US" altLang="ko-KR" sz="1200" dirty="0">
                          <a:latin typeface="나눔스퀘어 Bold"/>
                          <a:ea typeface="나눔스퀘어 Bold"/>
                        </a:rPr>
                      </a:b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Text 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664124" y="904297"/>
            <a:ext cx="2854577" cy="5772727"/>
            <a:chOff x="-3031576" y="275646"/>
            <a:chExt cx="2854577" cy="5772727"/>
          </a:xfrm>
        </p:grpSpPr>
        <p:pic>
          <p:nvPicPr>
            <p:cNvPr id="34" name="그림 5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815650" y="446775"/>
              <a:ext cx="2448000" cy="5436000"/>
            </a:xfrm>
            <a:prstGeom prst="rect">
              <a:avLst/>
            </a:prstGeom>
          </p:spPr>
        </p:pic>
        <p:pic>
          <p:nvPicPr>
            <p:cNvPr id="32" name="그림 5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3031576" y="275646"/>
              <a:ext cx="2854577" cy="5772727"/>
            </a:xfrm>
            <a:prstGeom prst="rect">
              <a:avLst/>
            </a:prstGeom>
          </p:spPr>
        </p:pic>
      </p:grpSp>
      <p:graphicFrame>
        <p:nvGraphicFramePr>
          <p:cNvPr id="8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886407"/>
              </p:ext>
            </p:extLst>
          </p:nvPr>
        </p:nvGraphicFramePr>
        <p:xfrm>
          <a:off x="480504" y="119380"/>
          <a:ext cx="11232609" cy="386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4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85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625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67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Screen ID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S-CCD-006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 공통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댓글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Screen Path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메인 화면 →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커뮤니티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(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울동네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/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공유해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)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→ 댓글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사각형: 둥근 모서리 8"/>
          <p:cNvSpPr/>
          <p:nvPr/>
        </p:nvSpPr>
        <p:spPr>
          <a:xfrm>
            <a:off x="2221347" y="1408799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1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1068559" y="1410853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A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940454" y="1738357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2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  <p:sp>
        <p:nvSpPr>
          <p:cNvPr id="36" name="사각형: 둥근 모서리 14"/>
          <p:cNvSpPr/>
          <p:nvPr/>
        </p:nvSpPr>
        <p:spPr>
          <a:xfrm>
            <a:off x="1373359" y="2287153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B</a:t>
            </a:r>
          </a:p>
        </p:txBody>
      </p:sp>
      <p:sp>
        <p:nvSpPr>
          <p:cNvPr id="37" name="사각형: 둥근 모서리 14"/>
          <p:cNvSpPr/>
          <p:nvPr/>
        </p:nvSpPr>
        <p:spPr>
          <a:xfrm>
            <a:off x="954258" y="3285000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F2A21AA5-4040-4223-AEBA-F8C5EEE9B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410175"/>
              </p:ext>
            </p:extLst>
          </p:nvPr>
        </p:nvGraphicFramePr>
        <p:xfrm>
          <a:off x="480502" y="627298"/>
          <a:ext cx="11230995" cy="59547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323927">
                <a:tc row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18233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사진 및 해당 날짜의 내용 조회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사진과 동시에 해당 날짜에 적었던 일기 내용을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조회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17764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검색 버튼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클릭 시 “</a:t>
                      </a:r>
                      <a:r>
                        <a:rPr lang="ko-KR" altLang="en-US" sz="1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검색 페이지”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20309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추가 버튼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일기를 쓸 수 있는 버튼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작성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페이지로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이동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804143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5908B97-F674-4657-AC9C-AEFB6FEB3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503858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369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428629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08171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281356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24792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4276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nav.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버튼 클릭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AEDD146-F738-4F40-8A57-68F7860D9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890" y="804020"/>
            <a:ext cx="2733046" cy="524996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159101A-90D6-479E-A134-AD1EDB5B1E3B}"/>
              </a:ext>
            </a:extLst>
          </p:cNvPr>
          <p:cNvGrpSpPr/>
          <p:nvPr/>
        </p:nvGrpSpPr>
        <p:grpSpPr>
          <a:xfrm>
            <a:off x="588975" y="627299"/>
            <a:ext cx="3042875" cy="5954756"/>
            <a:chOff x="-4055619" y="591923"/>
            <a:chExt cx="3042875" cy="595475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30C94D2-7301-49DE-BCC2-9CC1D0053311}"/>
                </a:ext>
              </a:extLst>
            </p:cNvPr>
            <p:cNvSpPr/>
            <p:nvPr/>
          </p:nvSpPr>
          <p:spPr>
            <a:xfrm>
              <a:off x="-3668436" y="2485326"/>
              <a:ext cx="144000" cy="1440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9000EAB9-A527-4FCA-9061-3467D9C9CF24}"/>
                </a:ext>
              </a:extLst>
            </p:cNvPr>
            <p:cNvSpPr/>
            <p:nvPr/>
          </p:nvSpPr>
          <p:spPr>
            <a:xfrm>
              <a:off x="-1695001" y="1311883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7457A5B-4060-4F5C-B2E0-0194D5021536}"/>
                </a:ext>
              </a:extLst>
            </p:cNvPr>
            <p:cNvSpPr/>
            <p:nvPr/>
          </p:nvSpPr>
          <p:spPr>
            <a:xfrm>
              <a:off x="-1439026" y="1311883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7" name="그림 26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13EDD8B2-0879-4487-A0B1-154F5D6A2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055619" y="591923"/>
              <a:ext cx="3042875" cy="5954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4656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F2A21AA5-4040-4223-AEBA-F8C5EEE9B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441189"/>
              </p:ext>
            </p:extLst>
          </p:nvPr>
        </p:nvGraphicFramePr>
        <p:xfrm>
          <a:off x="480502" y="627299"/>
          <a:ext cx="11230995" cy="6025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25540">
                <a:tc row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10045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작성일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해당 날짜를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노출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9786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내용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촬영 또는 갤러리에서 업로드한 반려동물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이미지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노출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Text+Image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1118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뒤로 가기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해당 일기 상세 화면의 뒤로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이동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804143"/>
                  </a:ext>
                </a:extLst>
              </a:tr>
              <a:tr h="11526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수정 및 삭제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ea typeface="나눔스퀘어 Bold" panose="020B0600000101010101" pitchFamily="50" charset="-127"/>
                        </a:rPr>
                        <a:t>일기 결과를 수정 및 삭제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25401"/>
                  </a:ext>
                </a:extLst>
              </a:tr>
              <a:tr h="13449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 :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해쉬태그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ea typeface="나눔스퀘어 Bold" panose="020B0600000101010101" pitchFamily="50" charset="-127"/>
                        </a:rPr>
                        <a:t>클릭하면 같은 </a:t>
                      </a:r>
                      <a:r>
                        <a:rPr lang="ko-KR" altLang="en-US" sz="1100" dirty="0" err="1">
                          <a:ea typeface="나눔스퀘어 Bold" panose="020B0600000101010101" pitchFamily="50" charset="-127"/>
                        </a:rPr>
                        <a:t>해쉬태그</a:t>
                      </a:r>
                      <a:r>
                        <a:rPr lang="ko-KR" altLang="en-US" sz="1100" dirty="0">
                          <a:ea typeface="나눔스퀘어 Bold" panose="020B0600000101010101" pitchFamily="50" charset="-127"/>
                        </a:rPr>
                        <a:t> 내용을 </a:t>
                      </a:r>
                      <a:r>
                        <a:rPr lang="ko-KR" altLang="en-US" sz="1100" dirty="0" smtClean="0">
                          <a:ea typeface="나눔스퀘어 Bold" panose="020B0600000101010101" pitchFamily="50" charset="-127"/>
                        </a:rPr>
                        <a:t>검색</a:t>
                      </a:r>
                      <a:endParaRPr lang="ko-KR" altLang="en-US" sz="1100" dirty="0"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081312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5908B97-F674-4657-AC9C-AEFB6FEB3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983124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841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410157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08171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281356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24792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4276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nav.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버튼 클릭 </a:t>
                      </a:r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화면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상세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AEDD146-F738-4F40-8A57-68F7860D9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5" y="801574"/>
            <a:ext cx="2733046" cy="5641171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159101A-90D6-479E-A134-AD1EDB5B1E3B}"/>
              </a:ext>
            </a:extLst>
          </p:cNvPr>
          <p:cNvGrpSpPr/>
          <p:nvPr/>
        </p:nvGrpSpPr>
        <p:grpSpPr>
          <a:xfrm>
            <a:off x="578197" y="627299"/>
            <a:ext cx="3042875" cy="5954756"/>
            <a:chOff x="-4055619" y="591923"/>
            <a:chExt cx="3042875" cy="595475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30C94D2-7301-49DE-BCC2-9CC1D0053311}"/>
                </a:ext>
              </a:extLst>
            </p:cNvPr>
            <p:cNvSpPr/>
            <p:nvPr/>
          </p:nvSpPr>
          <p:spPr>
            <a:xfrm>
              <a:off x="-3173866" y="1093311"/>
              <a:ext cx="144000" cy="1440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162FF24-FB78-4E04-8DF9-6738DEF69F1A}"/>
                </a:ext>
              </a:extLst>
            </p:cNvPr>
            <p:cNvSpPr/>
            <p:nvPr/>
          </p:nvSpPr>
          <p:spPr>
            <a:xfrm>
              <a:off x="-3805433" y="4135024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9000EAB9-A527-4FCA-9061-3467D9C9CF24}"/>
                </a:ext>
              </a:extLst>
            </p:cNvPr>
            <p:cNvSpPr/>
            <p:nvPr/>
          </p:nvSpPr>
          <p:spPr>
            <a:xfrm>
              <a:off x="-3639182" y="1112580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7457A5B-4060-4F5C-B2E0-0194D5021536}"/>
                </a:ext>
              </a:extLst>
            </p:cNvPr>
            <p:cNvSpPr/>
            <p:nvPr/>
          </p:nvSpPr>
          <p:spPr>
            <a:xfrm>
              <a:off x="-1524647" y="1112580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51C4A41-6684-42CC-BCBF-C9F2D39AF724}"/>
                </a:ext>
              </a:extLst>
            </p:cNvPr>
            <p:cNvSpPr/>
            <p:nvPr/>
          </p:nvSpPr>
          <p:spPr>
            <a:xfrm>
              <a:off x="-3661433" y="1602962"/>
              <a:ext cx="144000" cy="1440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7" name="그림 26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13EDD8B2-0879-4487-A0B1-154F5D6A2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055619" y="591923"/>
              <a:ext cx="3042875" cy="5954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4475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F2A21AA5-4040-4223-AEBA-F8C5EEE9B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23362"/>
              </p:ext>
            </p:extLst>
          </p:nvPr>
        </p:nvGraphicFramePr>
        <p:xfrm>
          <a:off x="480502" y="627299"/>
          <a:ext cx="11230995" cy="6111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377768">
                <a:tc rowSpan="7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8917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제목 텍스트 필드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r>
                        <a:rPr lang="ko-KR" altLang="en-US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입력 가능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8688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 입력 텍스트 필드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내용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입력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가능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9932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해시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태그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해시 태그를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입력해 추가 가능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804143"/>
                  </a:ext>
                </a:extLst>
              </a:tr>
              <a:tr h="9932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수정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수정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화면으로 이동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647606"/>
                  </a:ext>
                </a:extLst>
              </a:tr>
              <a:tr h="9932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사진 추가 버튼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사진을 추가할 수 있는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갤러리 사진 추가 가능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830356"/>
                  </a:ext>
                </a:extLst>
              </a:tr>
              <a:tr h="9932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 :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선택 버튼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원하는 날짜를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선택하면 작성일로 입력 가능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ea typeface="나눔스퀘어 Bold" panose="020B0600000101010101" pitchFamily="50" charset="-127"/>
                        </a:rPr>
                        <a:t>Calender</a:t>
                      </a:r>
                      <a:endParaRPr lang="ko-KR" altLang="en-US" sz="1200" dirty="0"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091507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5908B97-F674-4657-AC9C-AEFB6FEB3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988369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841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410157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08171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281356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24792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4276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nav.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 클릭 </a:t>
                      </a:r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화면 </a:t>
                      </a:r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AEDD146-F738-4F40-8A57-68F7860D9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890" y="896638"/>
            <a:ext cx="2733046" cy="5334063"/>
          </a:xfrm>
          <a:prstGeom prst="rect">
            <a:avLst/>
          </a:prstGeom>
        </p:spPr>
      </p:pic>
      <p:pic>
        <p:nvPicPr>
          <p:cNvPr id="27" name="그림 26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13EDD8B2-0879-4487-A0B1-154F5D6A2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8975" y="705581"/>
            <a:ext cx="3042875" cy="5954756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30C94D2-7301-49DE-BCC2-9CC1D0053311}"/>
              </a:ext>
            </a:extLst>
          </p:cNvPr>
          <p:cNvSpPr/>
          <p:nvPr/>
        </p:nvSpPr>
        <p:spPr>
          <a:xfrm>
            <a:off x="1706000" y="2025751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000EAB9-A527-4FCA-9061-3467D9C9CF24}"/>
              </a:ext>
            </a:extLst>
          </p:cNvPr>
          <p:cNvSpPr/>
          <p:nvPr/>
        </p:nvSpPr>
        <p:spPr>
          <a:xfrm>
            <a:off x="3131568" y="1556661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7457A5B-4060-4F5C-B2E0-0194D5021536}"/>
              </a:ext>
            </a:extLst>
          </p:cNvPr>
          <p:cNvSpPr/>
          <p:nvPr/>
        </p:nvSpPr>
        <p:spPr>
          <a:xfrm>
            <a:off x="2812631" y="2429116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B56A6B9-B433-457C-841C-574D53508D4B}"/>
              </a:ext>
            </a:extLst>
          </p:cNvPr>
          <p:cNvSpPr/>
          <p:nvPr/>
        </p:nvSpPr>
        <p:spPr>
          <a:xfrm>
            <a:off x="1634000" y="3195877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0DAD688-9DC0-42BC-8A3A-67B5E43847D6}"/>
              </a:ext>
            </a:extLst>
          </p:cNvPr>
          <p:cNvSpPr/>
          <p:nvPr/>
        </p:nvSpPr>
        <p:spPr>
          <a:xfrm>
            <a:off x="2740631" y="5173714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E3CE685-4323-4EAB-AA18-A6E9883FA487}"/>
              </a:ext>
            </a:extLst>
          </p:cNvPr>
          <p:cNvSpPr/>
          <p:nvPr/>
        </p:nvSpPr>
        <p:spPr>
          <a:xfrm>
            <a:off x="2242334" y="1569245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489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E8A1315-C123-408D-8AAD-DDCE079F6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253238"/>
              </p:ext>
            </p:extLst>
          </p:nvPr>
        </p:nvGraphicFramePr>
        <p:xfrm>
          <a:off x="480502" y="634266"/>
          <a:ext cx="11230995" cy="5895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368610">
                <a:tc row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15427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A : X </a:t>
                      </a:r>
                      <a:r>
                        <a:rPr lang="ko-KR" altLang="en-US" sz="1200" dirty="0">
                          <a:ea typeface="나눔스퀘어 Bold" panose="020B0600000101010101" pitchFamily="50" charset="-127"/>
                        </a:rPr>
                        <a:t>버튼 창 닫기 버튼</a:t>
                      </a:r>
                      <a:endParaRPr lang="en-US" altLang="ko-KR" sz="1200" dirty="0"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ea typeface="나눔스퀘어 Bold" panose="020B0600000101010101" pitchFamily="50" charset="-127"/>
                        </a:rPr>
                        <a:t>선택 시 다이얼로그 </a:t>
                      </a:r>
                      <a:r>
                        <a:rPr lang="ko-KR" altLang="en-US" sz="1100" dirty="0" smtClean="0">
                          <a:ea typeface="나눔스퀘어 Bold" panose="020B0600000101010101" pitchFamily="50" charset="-127"/>
                        </a:rPr>
                        <a:t>창을 닫음</a:t>
                      </a:r>
                      <a:endParaRPr lang="ko-KR" altLang="en-US" sz="1100" dirty="0"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188214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촬영하기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해당 기본 카메라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촬영으로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이동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endParaRPr lang="ko-KR" altLang="en-US" sz="1100" dirty="0"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Image 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804143"/>
                  </a:ext>
                </a:extLst>
              </a:tr>
              <a:tr h="21024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C : “</a:t>
                      </a:r>
                      <a:r>
                        <a:rPr lang="ko-KR" altLang="en-US" sz="1200" dirty="0">
                          <a:ea typeface="나눔스퀘어 Bold" panose="020B0600000101010101" pitchFamily="50" charset="-127"/>
                        </a:rPr>
                        <a:t>업로드</a:t>
                      </a:r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ea typeface="나눔스퀘어 Bold" panose="020B0600000101010101" pitchFamily="50" charset="-127"/>
                        </a:rPr>
                        <a:t>선택 시 핸드폰 </a:t>
                      </a:r>
                      <a:r>
                        <a:rPr lang="en-US" altLang="ko-KR" sz="1100" dirty="0"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ea typeface="나눔스퀘어 Bold" panose="020B0600000101010101" pitchFamily="50" charset="-127"/>
                        </a:rPr>
                        <a:t>갤러리</a:t>
                      </a:r>
                      <a:r>
                        <a:rPr lang="en-US" altLang="ko-KR" sz="1100" dirty="0"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100" dirty="0">
                          <a:ea typeface="나눔스퀘어 Bold" panose="020B0600000101010101" pitchFamily="50" charset="-127"/>
                        </a:rPr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Image 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0912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26A110B-9791-44EF-81D5-AB3E81C0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0" y="889215"/>
            <a:ext cx="3000667" cy="5334520"/>
          </a:xfrm>
          <a:prstGeom prst="rect">
            <a:avLst/>
          </a:prstGeom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ADCD4494-8B3B-43ED-8489-D581A4223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39462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551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237672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1052946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514763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37673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181387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 감정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카메라 버튼 클릭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 감정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CA9E55-941F-4730-A303-6A6BFFE2542F}"/>
              </a:ext>
            </a:extLst>
          </p:cNvPr>
          <p:cNvGrpSpPr/>
          <p:nvPr/>
        </p:nvGrpSpPr>
        <p:grpSpPr>
          <a:xfrm>
            <a:off x="546440" y="770142"/>
            <a:ext cx="3243606" cy="5572665"/>
            <a:chOff x="701193" y="655844"/>
            <a:chExt cx="3000667" cy="6068161"/>
          </a:xfrm>
        </p:grpSpPr>
        <p:pic>
          <p:nvPicPr>
            <p:cNvPr id="6" name="그림 5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C3539613-9128-4E6F-914A-4A7C04BB5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01193" y="655844"/>
              <a:ext cx="3000667" cy="6068161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21A5812-D01C-4DB7-BCC9-25EB7C408995}"/>
                </a:ext>
              </a:extLst>
            </p:cNvPr>
            <p:cNvSpPr/>
            <p:nvPr/>
          </p:nvSpPr>
          <p:spPr>
            <a:xfrm>
              <a:off x="1366227" y="3835241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86DC0C-4696-46B2-8DDE-8A0AFFB90211}"/>
                </a:ext>
              </a:extLst>
            </p:cNvPr>
            <p:cNvSpPr/>
            <p:nvPr/>
          </p:nvSpPr>
          <p:spPr>
            <a:xfrm>
              <a:off x="3163243" y="2895777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9B868BF-948B-425B-8B7C-D594D9CEEF7F}"/>
                </a:ext>
              </a:extLst>
            </p:cNvPr>
            <p:cNvSpPr/>
            <p:nvPr/>
          </p:nvSpPr>
          <p:spPr>
            <a:xfrm>
              <a:off x="2465695" y="3907241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845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E8A1315-C123-408D-8AAD-DDCE079F6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840501"/>
              </p:ext>
            </p:extLst>
          </p:nvPr>
        </p:nvGraphicFramePr>
        <p:xfrm>
          <a:off x="480502" y="634266"/>
          <a:ext cx="11230995" cy="5895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368610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55273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A : </a:t>
                      </a:r>
                      <a:r>
                        <a:rPr lang="ko-KR" altLang="en-US" sz="1200" dirty="0">
                          <a:ea typeface="나눔스퀘어 Bold" panose="020B0600000101010101" pitchFamily="50" charset="-127"/>
                        </a:rPr>
                        <a:t>로딩 이미지</a:t>
                      </a:r>
                      <a:endParaRPr lang="en-US" altLang="ko-KR" sz="1200" dirty="0"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ea typeface="나눔스퀘어 Bold" panose="020B0600000101010101" pitchFamily="50" charset="-127"/>
                        </a:rPr>
                        <a:t>로딩 이미지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26A110B-9791-44EF-81D5-AB3E81C0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910" y="889215"/>
            <a:ext cx="3000667" cy="5334519"/>
          </a:xfrm>
          <a:prstGeom prst="rect">
            <a:avLst/>
          </a:prstGeom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ADCD4494-8B3B-43ED-8489-D581A4223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13323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132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293091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1052946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514763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37673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181387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 감정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카메라 버튼 클릭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 감정 분석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사진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CA9E55-941F-4730-A303-6A6BFFE2542F}"/>
              </a:ext>
            </a:extLst>
          </p:cNvPr>
          <p:cNvGrpSpPr/>
          <p:nvPr/>
        </p:nvGrpSpPr>
        <p:grpSpPr>
          <a:xfrm>
            <a:off x="546440" y="795898"/>
            <a:ext cx="3243606" cy="5572665"/>
            <a:chOff x="701193" y="655844"/>
            <a:chExt cx="3000667" cy="6068161"/>
          </a:xfrm>
        </p:grpSpPr>
        <p:pic>
          <p:nvPicPr>
            <p:cNvPr id="6" name="그림 5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C3539613-9128-4E6F-914A-4A7C04BB5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01193" y="655844"/>
              <a:ext cx="3000667" cy="6068161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86DC0C-4696-46B2-8DDE-8A0AFFB90211}"/>
                </a:ext>
              </a:extLst>
            </p:cNvPr>
            <p:cNvSpPr/>
            <p:nvPr/>
          </p:nvSpPr>
          <p:spPr>
            <a:xfrm>
              <a:off x="2057527" y="3379069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196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E8A1315-C123-408D-8AAD-DDCE079F6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732346"/>
              </p:ext>
            </p:extLst>
          </p:nvPr>
        </p:nvGraphicFramePr>
        <p:xfrm>
          <a:off x="480503" y="634264"/>
          <a:ext cx="11230995" cy="58000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83848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160733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강아지 선택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분석 결과가 강아지인 경우 강아지에 체크 표시가 노출</a:t>
                      </a:r>
                      <a:endParaRPr lang="en-US" altLang="ko-KR" sz="1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강아지로 설정 후 표정 분석 가능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1745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고양이 선택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분석 결과 고양이인</a:t>
                      </a:r>
                      <a:r>
                        <a:rPr lang="ko-KR" altLang="en-US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경우 체크 표시 노출</a:t>
                      </a:r>
                      <a:endParaRPr lang="en-US" altLang="ko-KR" sz="11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고양이로 설정 후 표정 분석 가능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645829"/>
                  </a:ext>
                </a:extLst>
              </a:tr>
              <a:tr h="196377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검사하기 선택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 동물 정보가 </a:t>
                      </a:r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맞다면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검사하기 선택</a:t>
                      </a:r>
                      <a:endParaRPr lang="en-US" altLang="ko-KR" sz="1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표정 분석 진행 및 결과 화면으로 이동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07652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26A110B-9791-44EF-81D5-AB3E81C0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910" y="889215"/>
            <a:ext cx="3000666" cy="5334519"/>
          </a:xfrm>
          <a:prstGeom prst="rect">
            <a:avLst/>
          </a:prstGeom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ADCD4494-8B3B-43ED-8489-D581A4223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320577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023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1052946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514763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37673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181387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 감정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카메라 버튼 클릭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 감정 분석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사진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CA9E55-941F-4730-A303-6A6BFFE2542F}"/>
              </a:ext>
            </a:extLst>
          </p:cNvPr>
          <p:cNvGrpSpPr/>
          <p:nvPr/>
        </p:nvGrpSpPr>
        <p:grpSpPr>
          <a:xfrm>
            <a:off x="546440" y="770141"/>
            <a:ext cx="3243607" cy="5572665"/>
            <a:chOff x="30847" y="702187"/>
            <a:chExt cx="3000667" cy="6068161"/>
          </a:xfrm>
        </p:grpSpPr>
        <p:pic>
          <p:nvPicPr>
            <p:cNvPr id="6" name="그림 5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C3539613-9128-4E6F-914A-4A7C04BB5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0847" y="702187"/>
              <a:ext cx="3000667" cy="6068161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86DC0C-4696-46B2-8DDE-8A0AFFB90211}"/>
                </a:ext>
              </a:extLst>
            </p:cNvPr>
            <p:cNvSpPr/>
            <p:nvPr/>
          </p:nvSpPr>
          <p:spPr>
            <a:xfrm>
              <a:off x="932303" y="4814666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EB8E112-BC07-4ACE-9276-0D16FF4AF697}"/>
              </a:ext>
            </a:extLst>
          </p:cNvPr>
          <p:cNvSpPr/>
          <p:nvPr/>
        </p:nvSpPr>
        <p:spPr>
          <a:xfrm>
            <a:off x="2665318" y="4546815"/>
            <a:ext cx="155659" cy="1322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9D29C6F-AD33-4AD7-859E-B55EEFCEF16E}"/>
              </a:ext>
            </a:extLst>
          </p:cNvPr>
          <p:cNvSpPr/>
          <p:nvPr/>
        </p:nvSpPr>
        <p:spPr>
          <a:xfrm>
            <a:off x="2440213" y="5605226"/>
            <a:ext cx="155659" cy="1322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0757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E8A1315-C123-408D-8AAD-DDCE079F6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725323"/>
              </p:ext>
            </p:extLst>
          </p:nvPr>
        </p:nvGraphicFramePr>
        <p:xfrm>
          <a:off x="480501" y="706264"/>
          <a:ext cx="11230995" cy="56311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373687">
                <a:tc row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116078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이미지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반려동물의 이미지를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노출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12602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 감정 분석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동물의 감정 상태를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노출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645829"/>
                  </a:ext>
                </a:extLst>
              </a:tr>
              <a:tr h="14181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행동 솔루션 노출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적절한 설명과 함께 훈련 사항과 교감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사항 등 추천 행동 목록</a:t>
                      </a:r>
                      <a:r>
                        <a:rPr lang="ko-KR" altLang="en-US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노출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076520"/>
                  </a:ext>
                </a:extLst>
              </a:tr>
              <a:tr h="14181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공유하기 선택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순서대로 인스타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카카오톡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공유 기능으로 선택한 기능 페이지로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이동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83756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26A110B-9791-44EF-81D5-AB3E81C0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910" y="889216"/>
            <a:ext cx="3000666" cy="5334517"/>
          </a:xfrm>
          <a:prstGeom prst="rect">
            <a:avLst/>
          </a:prstGeom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ADCD4494-8B3B-43ED-8489-D581A4223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629910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078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256145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1052946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514763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37673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181387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 감정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카메라 버튼 클릭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 감정 분석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사진 등록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결과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CA9E55-941F-4730-A303-6A6BFFE2542F}"/>
              </a:ext>
            </a:extLst>
          </p:cNvPr>
          <p:cNvGrpSpPr/>
          <p:nvPr/>
        </p:nvGrpSpPr>
        <p:grpSpPr>
          <a:xfrm>
            <a:off x="538052" y="764755"/>
            <a:ext cx="3243607" cy="5572665"/>
            <a:chOff x="3437782" y="921425"/>
            <a:chExt cx="3000667" cy="6068161"/>
          </a:xfrm>
        </p:grpSpPr>
        <p:pic>
          <p:nvPicPr>
            <p:cNvPr id="6" name="그림 5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C3539613-9128-4E6F-914A-4A7C04BB5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37782" y="921425"/>
              <a:ext cx="3000667" cy="6068161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86DC0C-4696-46B2-8DDE-8A0AFFB90211}"/>
                </a:ext>
              </a:extLst>
            </p:cNvPr>
            <p:cNvSpPr/>
            <p:nvPr/>
          </p:nvSpPr>
          <p:spPr>
            <a:xfrm>
              <a:off x="6018813" y="4606374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F4525BA-402C-4FA9-BBA4-E9C7FEE40C32}"/>
              </a:ext>
            </a:extLst>
          </p:cNvPr>
          <p:cNvSpPr/>
          <p:nvPr/>
        </p:nvSpPr>
        <p:spPr>
          <a:xfrm>
            <a:off x="867101" y="2218698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40A5B60-3E94-4EFD-8ADB-3C2BD801D084}"/>
              </a:ext>
            </a:extLst>
          </p:cNvPr>
          <p:cNvSpPr/>
          <p:nvPr/>
        </p:nvSpPr>
        <p:spPr>
          <a:xfrm>
            <a:off x="1732565" y="2723435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3C818E-E05D-46F0-82CB-750D3F74D838}"/>
              </a:ext>
            </a:extLst>
          </p:cNvPr>
          <p:cNvSpPr/>
          <p:nvPr/>
        </p:nvSpPr>
        <p:spPr>
          <a:xfrm>
            <a:off x="1660565" y="3551087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58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0EDDC3A5-0D19-4579-8A8F-39FEDF053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437485"/>
              </p:ext>
            </p:extLst>
          </p:nvPr>
        </p:nvGraphicFramePr>
        <p:xfrm>
          <a:off x="480504" y="627299"/>
          <a:ext cx="11305096" cy="61024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26900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641761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3643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316885">
                <a:tc rowSpan="10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64283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l" rtl="0" eaLnBrk="1" fontAlgn="auto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200"/>
                        <a:buFont typeface="+mj-lt"/>
                        <a:buAutoNum type="arabicPeriod"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울동네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요약 리스트</a:t>
                      </a:r>
                      <a:endParaRPr lang="ko-KR" alt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3736" marR="0" indent="-173736" algn="l" rtl="0" eaLnBrk="1" fontAlgn="auto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게시글에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포함된 사진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출력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3736" marR="0" lvl="0" indent="-173736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왼쪽으로 </a:t>
                      </a:r>
                      <a:r>
                        <a:rPr lang="ko-KR" altLang="en-US" sz="1100" b="0" i="0" u="none" strike="noStrike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스와이프</a:t>
                      </a:r>
                      <a:r>
                        <a:rPr lang="ko-KR" altLang="en-US" sz="1100" b="0" i="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시 최근 </a:t>
                      </a:r>
                      <a:r>
                        <a:rPr lang="ko-KR" altLang="en-US" sz="1100" b="0" i="0" u="none" strike="noStrike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100" b="0" i="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 조회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+ Text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642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  <a:defRPr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알려줘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이름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질문 게시판 이름 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공유해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노출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882598"/>
                  </a:ext>
                </a:extLst>
              </a:tr>
              <a:tr h="642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알려줘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상세 조회 버튼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 게시판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이동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642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“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알려줘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채널 리스트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해당</a:t>
                      </a:r>
                      <a:r>
                        <a:rPr lang="ko-KR" altLang="en-US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지식채널 상세 페이지로 이동</a:t>
                      </a:r>
                      <a:endParaRPr lang="en-US" altLang="ko-KR" sz="11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왼쪽으로 </a:t>
                      </a:r>
                      <a:r>
                        <a:rPr lang="ko-KR" altLang="en-US" sz="1100" baseline="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스와이프</a:t>
                      </a:r>
                      <a:r>
                        <a:rPr lang="ko-KR" altLang="en-US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시 모든 채널 조회 가능</a:t>
                      </a:r>
                      <a:endParaRPr lang="en-US" altLang="ko-KR" sz="11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920958"/>
                  </a:ext>
                </a:extLst>
              </a:tr>
              <a:tr h="642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 :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화면으로 이동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567428"/>
                  </a:ext>
                </a:extLst>
              </a:tr>
              <a:tr h="642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 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버튼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일기 화면으로 이동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64283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 :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감정 분석 버튼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감정 분석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09124"/>
                  </a:ext>
                </a:extLst>
              </a:tr>
              <a:tr h="64283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 :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버튼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캘린더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045145"/>
                  </a:ext>
                </a:extLst>
              </a:tr>
              <a:tr h="64283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 :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마이페이지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버튼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ko-KR" altLang="en-US" sz="1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마이페이지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101718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729362" y="1082354"/>
            <a:ext cx="2837321" cy="5044126"/>
            <a:chOff x="729362" y="1082354"/>
            <a:chExt cx="2837321" cy="5044126"/>
          </a:xfrm>
        </p:grpSpPr>
        <p:grpSp>
          <p:nvGrpSpPr>
            <p:cNvPr id="7" name="그룹 6"/>
            <p:cNvGrpSpPr/>
            <p:nvPr/>
          </p:nvGrpSpPr>
          <p:grpSpPr>
            <a:xfrm>
              <a:off x="729362" y="1082354"/>
              <a:ext cx="2837321" cy="5044126"/>
              <a:chOff x="729362" y="1082354"/>
              <a:chExt cx="2837321" cy="5044126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362" y="1082354"/>
                <a:ext cx="2837321" cy="5044126"/>
              </a:xfrm>
              <a:prstGeom prst="roundRect">
                <a:avLst>
                  <a:gd name="adj" fmla="val 12502"/>
                </a:avLst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32" t="21153" r="36829" b="68462"/>
              <a:stretch/>
            </p:blipFill>
            <p:spPr>
              <a:xfrm>
                <a:off x="2356339" y="2256431"/>
                <a:ext cx="1186961" cy="712178"/>
              </a:xfrm>
              <a:prstGeom prst="rect">
                <a:avLst/>
              </a:prstGeom>
            </p:spPr>
          </p:pic>
        </p:grp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40" b="5594"/>
            <a:stretch/>
          </p:blipFill>
          <p:spPr>
            <a:xfrm>
              <a:off x="729362" y="1254868"/>
              <a:ext cx="2813938" cy="4560370"/>
            </a:xfrm>
            <a:prstGeom prst="rect">
              <a:avLst/>
            </a:prstGeom>
          </p:spPr>
        </p:pic>
      </p:grpSp>
      <p:pic>
        <p:nvPicPr>
          <p:cNvPr id="24" name="그림 23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0E8734C0-D203-449B-A4DC-772D4F076C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0364" y="898194"/>
            <a:ext cx="3057236" cy="5569527"/>
          </a:xfrm>
          <a:prstGeom prst="rect">
            <a:avLst/>
          </a:prstGeom>
        </p:spPr>
      </p:pic>
      <p:sp>
        <p:nvSpPr>
          <p:cNvPr id="54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904015" y="5323113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1459721" y="5323113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2497962" y="5323113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2982323" y="5323113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: 둥근 모서리 28">
            <a:extLst>
              <a:ext uri="{FF2B5EF4-FFF2-40B4-BE49-F238E27FC236}">
                <a16:creationId xmlns:a16="http://schemas.microsoft.com/office/drawing/2014/main" id="{46AB0272-93D3-4936-9DB8-F819374D3661}"/>
              </a:ext>
            </a:extLst>
          </p:cNvPr>
          <p:cNvSpPr/>
          <p:nvPr/>
        </p:nvSpPr>
        <p:spPr>
          <a:xfrm>
            <a:off x="682191" y="4125003"/>
            <a:ext cx="144000" cy="144000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3128501" y="4128228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894287" y="4355096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1936985" y="5173750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34" name="표 4">
            <a:extLst>
              <a:ext uri="{FF2B5EF4-FFF2-40B4-BE49-F238E27FC236}">
                <a16:creationId xmlns:a16="http://schemas.microsoft.com/office/drawing/2014/main" id="{0A0233F2-D474-4073-87CF-B979513559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0504" y="119380"/>
          <a:ext cx="1130509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981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236050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1059894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612618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157979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2155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 후 메인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sp>
        <p:nvSpPr>
          <p:cNvPr id="35" name="사각형: 둥근 모서리 28">
            <a:extLst>
              <a:ext uri="{FF2B5EF4-FFF2-40B4-BE49-F238E27FC236}">
                <a16:creationId xmlns:a16="http://schemas.microsoft.com/office/drawing/2014/main" id="{46AB0272-93D3-4936-9DB8-F819374D3661}"/>
              </a:ext>
            </a:extLst>
          </p:cNvPr>
          <p:cNvSpPr/>
          <p:nvPr/>
        </p:nvSpPr>
        <p:spPr>
          <a:xfrm>
            <a:off x="894287" y="2660982"/>
            <a:ext cx="144000" cy="144000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797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E8A1315-C123-408D-8AAD-DDCE079F6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457753"/>
              </p:ext>
            </p:extLst>
          </p:nvPr>
        </p:nvGraphicFramePr>
        <p:xfrm>
          <a:off x="480501" y="706263"/>
          <a:ext cx="11230995" cy="5702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20981">
                <a:tc row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15967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반려동물의 결과 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동물의 감정 상태를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노출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17336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A:</a:t>
                      </a:r>
                      <a:r>
                        <a:rPr lang="en-US" altLang="ko-KR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친구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 동물의 상태를 공유할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상대 지정</a:t>
                      </a:r>
                      <a:r>
                        <a:rPr lang="ko-KR" altLang="en-US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가능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645829"/>
                  </a:ext>
                </a:extLst>
              </a:tr>
              <a:tr h="19508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B:</a:t>
                      </a:r>
                      <a:r>
                        <a:rPr lang="en-US" altLang="ko-KR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공유하기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 선택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공유하기 버튼을 누름으로써 반려동물 결과 표를 카카오톡으로 공유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가능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r>
                        <a:rPr lang="en-US" altLang="ko-KR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+ Button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07652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26A110B-9791-44EF-81D5-AB3E81C0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910" y="889216"/>
            <a:ext cx="3000665" cy="5334517"/>
          </a:xfrm>
          <a:prstGeom prst="rect">
            <a:avLst/>
          </a:prstGeom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ADCD4494-8B3B-43ED-8489-D581A4223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52757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132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034473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00727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809460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 감정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카메라 버튼 클릭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 감정 분석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사진 등록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결과 분석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카카오톡 공유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CA9E55-941F-4730-A303-6A6BFFE2542F}"/>
              </a:ext>
            </a:extLst>
          </p:cNvPr>
          <p:cNvGrpSpPr/>
          <p:nvPr/>
        </p:nvGrpSpPr>
        <p:grpSpPr>
          <a:xfrm>
            <a:off x="524602" y="706264"/>
            <a:ext cx="3243599" cy="5572665"/>
            <a:chOff x="6518107" y="1358298"/>
            <a:chExt cx="3000666" cy="6068161"/>
          </a:xfrm>
        </p:grpSpPr>
        <p:pic>
          <p:nvPicPr>
            <p:cNvPr id="6" name="그림 5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C3539613-9128-4E6F-914A-4A7C04BB5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18107" y="1358298"/>
              <a:ext cx="3000666" cy="6068161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86DC0C-4696-46B2-8DDE-8A0AFFB90211}"/>
                </a:ext>
              </a:extLst>
            </p:cNvPr>
            <p:cNvSpPr/>
            <p:nvPr/>
          </p:nvSpPr>
          <p:spPr>
            <a:xfrm>
              <a:off x="8972432" y="5486776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F4525BA-402C-4FA9-BBA4-E9C7FEE40C32}"/>
              </a:ext>
            </a:extLst>
          </p:cNvPr>
          <p:cNvSpPr/>
          <p:nvPr/>
        </p:nvSpPr>
        <p:spPr>
          <a:xfrm>
            <a:off x="2709999" y="2304962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각형: 둥근 모서리 12">
            <a:extLst>
              <a:ext uri="{FF2B5EF4-FFF2-40B4-BE49-F238E27FC236}">
                <a16:creationId xmlns:a16="http://schemas.microsoft.com/office/drawing/2014/main" id="{1986DC0C-4696-46B2-8DDE-8A0AFFB90211}"/>
              </a:ext>
            </a:extLst>
          </p:cNvPr>
          <p:cNvSpPr/>
          <p:nvPr/>
        </p:nvSpPr>
        <p:spPr>
          <a:xfrm>
            <a:off x="968542" y="5420936"/>
            <a:ext cx="155658" cy="1322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740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F2315EB-1CFD-4AAC-86D3-D6DEF3DDE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729181"/>
              </p:ext>
            </p:extLst>
          </p:nvPr>
        </p:nvGraphicFramePr>
        <p:xfrm>
          <a:off x="480504" y="627297"/>
          <a:ext cx="11230995" cy="613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71040">
                <a:tc rowSpan="7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9437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사용자 또는 반려동물 이미지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로그인한 사용자 또는 사용자의 반려동물의 이미지로 리스트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943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해당 월이 표시된 캘린더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Calendar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9437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3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별 일정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별 일정이 있는 날짜에는 노란 점 표시로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500892"/>
                  </a:ext>
                </a:extLst>
              </a:tr>
              <a:tr h="943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A:</a:t>
                      </a:r>
                      <a:r>
                        <a:rPr lang="en-US" altLang="ko-KR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＂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선택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모든 반려 동물 일정 보기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또는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해당 반려 동물 일정 보기 가능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9437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B: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＂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 타입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콤보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게시글 타입에 맞는 일정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Combo box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081312"/>
                  </a:ext>
                </a:extLst>
              </a:tr>
              <a:tr h="943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C: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일정 추가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플로팅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일정 작성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9831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1831D10-1935-489A-B415-B3EFD0C72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19" y="878068"/>
            <a:ext cx="2885713" cy="5250446"/>
          </a:xfrm>
          <a:prstGeom prst="rect">
            <a:avLst/>
          </a:prstGeom>
        </p:spPr>
      </p:pic>
      <p:pic>
        <p:nvPicPr>
          <p:cNvPr id="10" name="그림 9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45ACD8FC-02B9-496E-9528-0256B6486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4075" y="717699"/>
            <a:ext cx="3060000" cy="5930519"/>
          </a:xfrm>
          <a:prstGeom prst="rect">
            <a:avLst/>
          </a:prstGeom>
        </p:spPr>
      </p:pic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89E31E4C-C406-4663-A529-75B971082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350663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369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428629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08171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281356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24792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4276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nav.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버튼 클릭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화면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E97190-805C-445B-9224-8A90475056B7}"/>
              </a:ext>
            </a:extLst>
          </p:cNvPr>
          <p:cNvSpPr/>
          <p:nvPr/>
        </p:nvSpPr>
        <p:spPr>
          <a:xfrm>
            <a:off x="875634" y="104001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4DBBAAD-53F5-4B7A-BF6D-56EE4CBD5D36}"/>
              </a:ext>
            </a:extLst>
          </p:cNvPr>
          <p:cNvSpPr/>
          <p:nvPr/>
        </p:nvSpPr>
        <p:spPr>
          <a:xfrm>
            <a:off x="2692038" y="4739738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0CB6C5-18CB-4D8A-9FED-6E74032815F3}"/>
              </a:ext>
            </a:extLst>
          </p:cNvPr>
          <p:cNvSpPr/>
          <p:nvPr/>
        </p:nvSpPr>
        <p:spPr>
          <a:xfrm>
            <a:off x="3095115" y="1494498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26FF1E-0F15-4041-80E9-00E1947D9035}"/>
              </a:ext>
            </a:extLst>
          </p:cNvPr>
          <p:cNvSpPr/>
          <p:nvPr/>
        </p:nvSpPr>
        <p:spPr>
          <a:xfrm>
            <a:off x="1371151" y="390995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38AFB08-AED9-43DA-A771-1971EDAAF036}"/>
              </a:ext>
            </a:extLst>
          </p:cNvPr>
          <p:cNvSpPr/>
          <p:nvPr/>
        </p:nvSpPr>
        <p:spPr>
          <a:xfrm>
            <a:off x="1142450" y="186310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4">
            <a:extLst>
              <a:ext uri="{FF2B5EF4-FFF2-40B4-BE49-F238E27FC236}">
                <a16:creationId xmlns:a16="http://schemas.microsoft.com/office/drawing/2014/main" id="{A20CB6C5-18CB-4D8A-9FED-6E74032815F3}"/>
              </a:ext>
            </a:extLst>
          </p:cNvPr>
          <p:cNvSpPr/>
          <p:nvPr/>
        </p:nvSpPr>
        <p:spPr>
          <a:xfrm>
            <a:off x="1106778" y="1058486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9884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F2315EB-1CFD-4AAC-86D3-D6DEF3DDE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184864"/>
              </p:ext>
            </p:extLst>
          </p:nvPr>
        </p:nvGraphicFramePr>
        <p:xfrm>
          <a:off x="480504" y="627299"/>
          <a:ext cx="11230995" cy="61113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87374"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80342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사용자 또는 반려동물 이미지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로그인한 사용자 또는 사용자의 반려동물의 이미지로 리스트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8034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해당 월이 표시된 캘린더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Calendar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80342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3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해당 월이 표시된 캘린더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500892"/>
                  </a:ext>
                </a:extLst>
              </a:tr>
              <a:tr h="8034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 ＂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추가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 동물 추가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＂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Combo box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80342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일정 추가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플로팅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081312"/>
                  </a:ext>
                </a:extLst>
              </a:tr>
              <a:tr h="80342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＂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선택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해당 반려 동물로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Combo box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883080"/>
                  </a:ext>
                </a:extLst>
              </a:tr>
              <a:tr h="80342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메모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Text field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메모란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내부에서 적절한 텍스트 내용을 기입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74485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1831D10-1935-489A-B415-B3EFD0C72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219" y="938212"/>
            <a:ext cx="2885713" cy="5177361"/>
          </a:xfrm>
          <a:prstGeom prst="rect">
            <a:avLst/>
          </a:prstGeom>
        </p:spPr>
      </p:pic>
      <p:pic>
        <p:nvPicPr>
          <p:cNvPr id="10" name="그림 9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45ACD8FC-02B9-496E-9528-0256B6486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0488" y="742427"/>
            <a:ext cx="3060000" cy="5930519"/>
          </a:xfrm>
          <a:prstGeom prst="rect">
            <a:avLst/>
          </a:prstGeom>
        </p:spPr>
      </p:pic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89E31E4C-C406-4663-A529-75B971082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64056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841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410157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08171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281356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24792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4276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nav.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 클릭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화면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일정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E97190-805C-445B-9224-8A90475056B7}"/>
              </a:ext>
            </a:extLst>
          </p:cNvPr>
          <p:cNvSpPr/>
          <p:nvPr/>
        </p:nvSpPr>
        <p:spPr>
          <a:xfrm>
            <a:off x="1443151" y="179110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4DBBAAD-53F5-4B7A-BF6D-56EE4CBD5D36}"/>
              </a:ext>
            </a:extLst>
          </p:cNvPr>
          <p:cNvSpPr/>
          <p:nvPr/>
        </p:nvSpPr>
        <p:spPr>
          <a:xfrm>
            <a:off x="2247107" y="3796356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0CB6C5-18CB-4D8A-9FED-6E74032815F3}"/>
              </a:ext>
            </a:extLst>
          </p:cNvPr>
          <p:cNvSpPr/>
          <p:nvPr/>
        </p:nvSpPr>
        <p:spPr>
          <a:xfrm>
            <a:off x="3153837" y="1486109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26FF1E-0F15-4041-80E9-00E1947D9035}"/>
              </a:ext>
            </a:extLst>
          </p:cNvPr>
          <p:cNvSpPr/>
          <p:nvPr/>
        </p:nvSpPr>
        <p:spPr>
          <a:xfrm>
            <a:off x="1490229" y="27160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38AFB08-AED9-43DA-A771-1971EDAAF036}"/>
              </a:ext>
            </a:extLst>
          </p:cNvPr>
          <p:cNvSpPr/>
          <p:nvPr/>
        </p:nvSpPr>
        <p:spPr>
          <a:xfrm>
            <a:off x="1443151" y="220808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7ADDE78-5558-44D6-93DB-F385243B3172}"/>
              </a:ext>
            </a:extLst>
          </p:cNvPr>
          <p:cNvSpPr/>
          <p:nvPr/>
        </p:nvSpPr>
        <p:spPr>
          <a:xfrm>
            <a:off x="1692963" y="307992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E8346B0-3631-4026-BA4F-5CB8CF2F2BB1}"/>
              </a:ext>
            </a:extLst>
          </p:cNvPr>
          <p:cNvSpPr/>
          <p:nvPr/>
        </p:nvSpPr>
        <p:spPr>
          <a:xfrm>
            <a:off x="1200116" y="4885571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64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F2315EB-1CFD-4AAC-86D3-D6DEF3DDE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030857"/>
              </p:ext>
            </p:extLst>
          </p:nvPr>
        </p:nvGraphicFramePr>
        <p:xfrm>
          <a:off x="480504" y="627299"/>
          <a:ext cx="11230995" cy="61113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661231">
                <a:tc row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10900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해당 년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 노출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하단 부에 해당 위치로 근처 지도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1090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마커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사용자 위치 및 산책 갈 수 있는 곳의 위치를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10900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3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사진 및 프로필 노출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사진 프로필 및 캘린더 내용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500892"/>
                  </a:ext>
                </a:extLst>
              </a:tr>
              <a:tr h="1090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산책 장소 설명 또는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주변에 추천할 산책 장소가 없습니다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:( ”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노출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산책 장소 설명 텍스트 라인으로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10900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수정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일정 수정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08131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1831D10-1935-489A-B415-B3EFD0C72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68" y="946602"/>
            <a:ext cx="2885713" cy="5130156"/>
          </a:xfrm>
          <a:prstGeom prst="rect">
            <a:avLst/>
          </a:prstGeom>
        </p:spPr>
      </p:pic>
      <p:pic>
        <p:nvPicPr>
          <p:cNvPr id="10" name="그림 9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45ACD8FC-02B9-496E-9528-0256B6486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9446" y="764243"/>
            <a:ext cx="3060000" cy="5930519"/>
          </a:xfrm>
          <a:prstGeom prst="rect">
            <a:avLst/>
          </a:prstGeom>
        </p:spPr>
      </p:pic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89E31E4C-C406-4663-A529-75B971082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241497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369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428629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08171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281356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24792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4276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nav.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 클릭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화면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산책 일정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E97190-805C-445B-9224-8A90475056B7}"/>
              </a:ext>
            </a:extLst>
          </p:cNvPr>
          <p:cNvSpPr/>
          <p:nvPr/>
        </p:nvSpPr>
        <p:spPr>
          <a:xfrm>
            <a:off x="1371151" y="12856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4DBBAAD-53F5-4B7A-BF6D-56EE4CBD5D36}"/>
              </a:ext>
            </a:extLst>
          </p:cNvPr>
          <p:cNvSpPr/>
          <p:nvPr/>
        </p:nvSpPr>
        <p:spPr>
          <a:xfrm>
            <a:off x="3240911" y="3511680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0CB6C5-18CB-4D8A-9FED-6E74032815F3}"/>
              </a:ext>
            </a:extLst>
          </p:cNvPr>
          <p:cNvSpPr/>
          <p:nvPr/>
        </p:nvSpPr>
        <p:spPr>
          <a:xfrm>
            <a:off x="2398828" y="3367680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26FF1E-0F15-4041-80E9-00E1947D9035}"/>
              </a:ext>
            </a:extLst>
          </p:cNvPr>
          <p:cNvSpPr/>
          <p:nvPr/>
        </p:nvSpPr>
        <p:spPr>
          <a:xfrm>
            <a:off x="1545451" y="358550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38AFB08-AED9-43DA-A771-1971EDAAF036}"/>
              </a:ext>
            </a:extLst>
          </p:cNvPr>
          <p:cNvSpPr/>
          <p:nvPr/>
        </p:nvSpPr>
        <p:spPr>
          <a:xfrm>
            <a:off x="2129446" y="2660063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157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831D10-1935-489A-B415-B3EFD0C72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219" y="938213"/>
            <a:ext cx="2885713" cy="5292488"/>
          </a:xfrm>
          <a:prstGeom prst="rect">
            <a:avLst/>
          </a:prstGeom>
        </p:spPr>
      </p:pic>
      <p:pic>
        <p:nvPicPr>
          <p:cNvPr id="10" name="그림 9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45ACD8FC-02B9-496E-9528-0256B6486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4075" y="757767"/>
            <a:ext cx="3060000" cy="5930519"/>
          </a:xfrm>
          <a:prstGeom prst="rect">
            <a:avLst/>
          </a:prstGeom>
        </p:spPr>
      </p:pic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89E31E4C-C406-4663-A529-75B971082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000725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369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428629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08171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281356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24792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4276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nav.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 클릭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화면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일정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E97190-805C-445B-9224-8A90475056B7}"/>
              </a:ext>
            </a:extLst>
          </p:cNvPr>
          <p:cNvSpPr/>
          <p:nvPr/>
        </p:nvSpPr>
        <p:spPr>
          <a:xfrm>
            <a:off x="900801" y="114068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38AFB08-AED9-43DA-A771-1971EDAAF036}"/>
              </a:ext>
            </a:extLst>
          </p:cNvPr>
          <p:cNvSpPr/>
          <p:nvPr/>
        </p:nvSpPr>
        <p:spPr>
          <a:xfrm>
            <a:off x="900801" y="17702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EFC5A13B-83F6-4A76-8802-C25FC2A50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632706"/>
              </p:ext>
            </p:extLst>
          </p:nvPr>
        </p:nvGraphicFramePr>
        <p:xfrm>
          <a:off x="480504" y="627299"/>
          <a:ext cx="11230995" cy="611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1320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732359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187316">
                  <a:extLst>
                    <a:ext uri="{9D8B030D-6E8A-4147-A177-3AD203B41FA5}">
                      <a16:colId xmlns:a16="http://schemas.microsoft.com/office/drawing/2014/main" val="1151803374"/>
                    </a:ext>
                  </a:extLst>
                </a:gridCol>
              </a:tblGrid>
              <a:tr h="625566">
                <a:tc row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24970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해당 년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 노출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해당 년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 노출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</a:p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299487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사진 및 프로필 노출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사진 프로필 및 캘린더 내용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</a:p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500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172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9A99725-91A9-499D-812C-9C18A7F99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566722"/>
              </p:ext>
            </p:extLst>
          </p:nvPr>
        </p:nvGraphicFramePr>
        <p:xfrm>
          <a:off x="480502" y="671119"/>
          <a:ext cx="11230995" cy="6040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293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60038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25747">
                <a:tc rowSpan="9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7018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사용자 또는 반려동물의 이미지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로그인한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사용자와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반려동물의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이미지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리스트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701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프로필 또는 반려동물 프로필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프로필 또는 반려 동물 프로필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7018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3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일주일 일정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모아보기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오늘 날짜 기준으로 일주일 일정 리스트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500892"/>
                  </a:ext>
                </a:extLst>
              </a:tr>
              <a:tr h="701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＂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추가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 동물 추가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＂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7018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프로필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설정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회원정보 수정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”, 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로그아웃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”, 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탈퇴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메뉴 노출</a:t>
                      </a:r>
                      <a:endParaRPr lang="en-US" altLang="ko-KR" sz="1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메뉴 선택 시 해당 페이지로 이동 또는 실행 후 로그인 화면으로 이동</a:t>
                      </a:r>
                      <a:endParaRPr lang="en-US" altLang="ko-KR" sz="1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081312"/>
                  </a:ext>
                </a:extLst>
              </a:tr>
              <a:tr h="7018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 일정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탭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하단 화면에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 일정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목록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714249"/>
                  </a:ext>
                </a:extLst>
              </a:tr>
              <a:tr h="7018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내가 쓴 글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탭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하단 화면에 게시판에 내가 쓴 글만 보여주는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내가 쓴 글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목록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980210"/>
                  </a:ext>
                </a:extLst>
              </a:tr>
              <a:tr h="7018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히스토리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탭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하단 화면에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히스토리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목록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265831"/>
                  </a:ext>
                </a:extLst>
              </a:tr>
            </a:tbl>
          </a:graphicData>
        </a:graphic>
      </p:graphicFrame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6BD89860-420E-4EB0-B90B-F27DE3686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147836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605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419393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08171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281356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24792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4276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S-CCD-010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마이페이지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nav.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마이페이지 버튼 클릭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마이페이지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14C15AA-69F0-48A7-8099-FC635A335877}"/>
              </a:ext>
            </a:extLst>
          </p:cNvPr>
          <p:cNvSpPr/>
          <p:nvPr/>
        </p:nvSpPr>
        <p:spPr>
          <a:xfrm>
            <a:off x="833420" y="1361969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EC75CB8-07AA-4810-A7A3-0C4A957F5C1A}"/>
              </a:ext>
            </a:extLst>
          </p:cNvPr>
          <p:cNvSpPr/>
          <p:nvPr/>
        </p:nvSpPr>
        <p:spPr>
          <a:xfrm>
            <a:off x="2925403" y="1751791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91C1DAD-372F-4EFD-93B1-EB769B9E6F84}"/>
              </a:ext>
            </a:extLst>
          </p:cNvPr>
          <p:cNvSpPr/>
          <p:nvPr/>
        </p:nvSpPr>
        <p:spPr>
          <a:xfrm>
            <a:off x="3144973" y="1361969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33476DB-9792-4D88-93E5-78C49E6E8609}"/>
              </a:ext>
            </a:extLst>
          </p:cNvPr>
          <p:cNvSpPr/>
          <p:nvPr/>
        </p:nvSpPr>
        <p:spPr>
          <a:xfrm>
            <a:off x="905420" y="3429000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30A448E-D34E-48DF-AB25-1CCB6922DC5D}"/>
              </a:ext>
            </a:extLst>
          </p:cNvPr>
          <p:cNvSpPr/>
          <p:nvPr/>
        </p:nvSpPr>
        <p:spPr>
          <a:xfrm>
            <a:off x="1057882" y="1833027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BDE1198-BD4D-4057-A10A-73F8124327B9}"/>
              </a:ext>
            </a:extLst>
          </p:cNvPr>
          <p:cNvSpPr/>
          <p:nvPr/>
        </p:nvSpPr>
        <p:spPr>
          <a:xfrm>
            <a:off x="1539611" y="2943282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045999E-667A-4DA1-9669-0AC1104BE47B}"/>
              </a:ext>
            </a:extLst>
          </p:cNvPr>
          <p:cNvSpPr/>
          <p:nvPr/>
        </p:nvSpPr>
        <p:spPr>
          <a:xfrm>
            <a:off x="2533801" y="2943282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395BF57-5D2A-44F4-BD04-0E350AEEAFE6}"/>
              </a:ext>
            </a:extLst>
          </p:cNvPr>
          <p:cNvSpPr/>
          <p:nvPr/>
        </p:nvSpPr>
        <p:spPr>
          <a:xfrm>
            <a:off x="833420" y="1361969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5070387-385C-4FAD-9088-742FA8E1923E}"/>
              </a:ext>
            </a:extLst>
          </p:cNvPr>
          <p:cNvSpPr/>
          <p:nvPr/>
        </p:nvSpPr>
        <p:spPr>
          <a:xfrm>
            <a:off x="2925403" y="1751791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0367CAA-2F5A-434F-BE04-5D5657B482CE}"/>
              </a:ext>
            </a:extLst>
          </p:cNvPr>
          <p:cNvSpPr/>
          <p:nvPr/>
        </p:nvSpPr>
        <p:spPr>
          <a:xfrm>
            <a:off x="3144973" y="1361969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47B4343-EF5A-4A97-A83A-2A951D54C6F0}"/>
              </a:ext>
            </a:extLst>
          </p:cNvPr>
          <p:cNvSpPr/>
          <p:nvPr/>
        </p:nvSpPr>
        <p:spPr>
          <a:xfrm>
            <a:off x="905420" y="3429000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B006E4E-5899-4F41-8B28-D7981269A2DD}"/>
              </a:ext>
            </a:extLst>
          </p:cNvPr>
          <p:cNvSpPr/>
          <p:nvPr/>
        </p:nvSpPr>
        <p:spPr>
          <a:xfrm>
            <a:off x="1057882" y="1833027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C2BC208-4A40-49A9-B6DB-4C97D08AB646}"/>
              </a:ext>
            </a:extLst>
          </p:cNvPr>
          <p:cNvSpPr/>
          <p:nvPr/>
        </p:nvSpPr>
        <p:spPr>
          <a:xfrm>
            <a:off x="1539611" y="2943282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851207D-42D8-474C-966A-FDC017752FA2}"/>
              </a:ext>
            </a:extLst>
          </p:cNvPr>
          <p:cNvSpPr/>
          <p:nvPr/>
        </p:nvSpPr>
        <p:spPr>
          <a:xfrm>
            <a:off x="2533801" y="2943282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0A120EF-1C18-4C91-9992-36BFCE8E14FF}"/>
              </a:ext>
            </a:extLst>
          </p:cNvPr>
          <p:cNvGrpSpPr/>
          <p:nvPr/>
        </p:nvGrpSpPr>
        <p:grpSpPr>
          <a:xfrm>
            <a:off x="620722" y="726056"/>
            <a:ext cx="3009381" cy="5930519"/>
            <a:chOff x="642500" y="717699"/>
            <a:chExt cx="3009381" cy="5930519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03CB5DC-CFA0-4BC4-86C1-A8D642B07658}"/>
                </a:ext>
              </a:extLst>
            </p:cNvPr>
            <p:cNvGrpSpPr/>
            <p:nvPr/>
          </p:nvGrpSpPr>
          <p:grpSpPr>
            <a:xfrm>
              <a:off x="642500" y="717699"/>
              <a:ext cx="3009381" cy="5930519"/>
              <a:chOff x="673979" y="714717"/>
              <a:chExt cx="3009381" cy="5930519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C14A086-2C62-4D69-9265-60564EC8E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9544" y="889467"/>
                <a:ext cx="2858252" cy="5338252"/>
              </a:xfrm>
              <a:prstGeom prst="rect">
                <a:avLst/>
              </a:prstGeom>
            </p:spPr>
          </p:pic>
          <p:pic>
            <p:nvPicPr>
              <p:cNvPr id="44" name="그림 43" descr="텍스트, 모니터, 실내, 휴대폰이(가) 표시된 사진  자동 생성된 설명">
                <a:extLst>
                  <a:ext uri="{FF2B5EF4-FFF2-40B4-BE49-F238E27FC236}">
                    <a16:creationId xmlns:a16="http://schemas.microsoft.com/office/drawing/2014/main" id="{38787987-6A28-4B4F-9C8D-9E78B8CA89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673979" y="714717"/>
                <a:ext cx="3009381" cy="5930519"/>
              </a:xfrm>
              <a:prstGeom prst="rect">
                <a:avLst/>
              </a:prstGeom>
            </p:spPr>
          </p:pic>
        </p:grp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9DD6771-6C7B-4A8C-BE10-338658766C8C}"/>
                </a:ext>
              </a:extLst>
            </p:cNvPr>
            <p:cNvSpPr/>
            <p:nvPr/>
          </p:nvSpPr>
          <p:spPr>
            <a:xfrm>
              <a:off x="940475" y="1103721"/>
              <a:ext cx="144000" cy="144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3175D681-1279-4D94-A70E-84ACEF2E74D0}"/>
                </a:ext>
              </a:extLst>
            </p:cNvPr>
            <p:cNvSpPr/>
            <p:nvPr/>
          </p:nvSpPr>
          <p:spPr>
            <a:xfrm>
              <a:off x="3193863" y="1741894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C0419A-4700-4124-BC8D-0B72080015EF}"/>
                </a:ext>
              </a:extLst>
            </p:cNvPr>
            <p:cNvSpPr/>
            <p:nvPr/>
          </p:nvSpPr>
          <p:spPr>
            <a:xfrm>
              <a:off x="2783739" y="1292921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9162DFE-8C8B-4DD3-972F-B5B02E5A47DA}"/>
                </a:ext>
              </a:extLst>
            </p:cNvPr>
            <p:cNvSpPr/>
            <p:nvPr/>
          </p:nvSpPr>
          <p:spPr>
            <a:xfrm>
              <a:off x="2075191" y="3682958"/>
              <a:ext cx="144000" cy="144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14A5CDD-5212-41B3-A966-9624241A38B8}"/>
                </a:ext>
              </a:extLst>
            </p:cNvPr>
            <p:cNvSpPr/>
            <p:nvPr/>
          </p:nvSpPr>
          <p:spPr>
            <a:xfrm>
              <a:off x="1020937" y="1833027"/>
              <a:ext cx="144000" cy="144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3D99B1E6-C0DA-4D29-85C6-CFD9AF7D5F91}"/>
                </a:ext>
              </a:extLst>
            </p:cNvPr>
            <p:cNvSpPr/>
            <p:nvPr/>
          </p:nvSpPr>
          <p:spPr>
            <a:xfrm>
              <a:off x="1162885" y="3285000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E28FB9BF-1512-468C-B1D2-B40B2BC4D063}"/>
                </a:ext>
              </a:extLst>
            </p:cNvPr>
            <p:cNvSpPr/>
            <p:nvPr/>
          </p:nvSpPr>
          <p:spPr>
            <a:xfrm>
              <a:off x="2075191" y="3285000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8472E69-BEAF-49FA-95F7-B19B1F240F9E}"/>
              </a:ext>
            </a:extLst>
          </p:cNvPr>
          <p:cNvSpPr/>
          <p:nvPr/>
        </p:nvSpPr>
        <p:spPr>
          <a:xfrm>
            <a:off x="3069403" y="3274514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070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9A99725-91A9-499D-812C-9C18A7F99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674352"/>
              </p:ext>
            </p:extLst>
          </p:nvPr>
        </p:nvGraphicFramePr>
        <p:xfrm>
          <a:off x="480504" y="686437"/>
          <a:ext cx="11230995" cy="60521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26578">
                <a:tc rowSpan="9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사용자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또는 반려동물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이미지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로그인한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사용자와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반려동물의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이미지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리스트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프로필 또는 반려동물 프로필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프로필 또는 반려동물 프로필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3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본인이 쓴 글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모아보기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유저가 게시판에 썼던 모든 글 모아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500892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＂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추가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 동물 추가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＂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프로필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설정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회원정보 수정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”, 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로그아웃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”, 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탈퇴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메뉴 노출</a:t>
                      </a:r>
                      <a:endParaRPr lang="en-US" altLang="ko-KR" sz="1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메뉴 선택 시 해당 페이지로 이동 또는 실행 후 로그인 화면으로 이동</a:t>
                      </a:r>
                      <a:endParaRPr lang="en-US" altLang="ko-KR" sz="1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081312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 일정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탭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하단 화면에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 일정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목록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714249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내가 쓴 글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탭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하단 화면에 게시판에 내가 쓴 글만 보여주는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내가 쓴 글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목록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980210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히스토리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탭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하단 화면에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히스토리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목록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600970"/>
                  </a:ext>
                </a:extLst>
              </a:tr>
            </a:tbl>
          </a:graphicData>
        </a:graphic>
      </p:graphicFrame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6BD89860-420E-4EB0-B90B-F27DE3686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295582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132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437866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08171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281356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24792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4276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S-CCD-010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마이페이지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nav.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마이페이지 버튼 클릭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마이페이지 화면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 가 쓴 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B99DE34C-E1D8-4C8F-BA68-7B2098199862}"/>
              </a:ext>
            </a:extLst>
          </p:cNvPr>
          <p:cNvGrpSpPr/>
          <p:nvPr/>
        </p:nvGrpSpPr>
        <p:grpSpPr>
          <a:xfrm>
            <a:off x="612333" y="747270"/>
            <a:ext cx="3009381" cy="5930519"/>
            <a:chOff x="642500" y="558868"/>
            <a:chExt cx="3009381" cy="593051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9692A32-FDD9-40F9-BF92-39682D701049}"/>
                </a:ext>
              </a:extLst>
            </p:cNvPr>
            <p:cNvGrpSpPr/>
            <p:nvPr/>
          </p:nvGrpSpPr>
          <p:grpSpPr>
            <a:xfrm>
              <a:off x="642500" y="558868"/>
              <a:ext cx="3009381" cy="5930519"/>
              <a:chOff x="673979" y="555886"/>
              <a:chExt cx="3009381" cy="5930519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BCAC838-5B3F-460C-A066-6737722B8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9544" y="698286"/>
                <a:ext cx="2858252" cy="5311464"/>
              </a:xfrm>
              <a:prstGeom prst="rect">
                <a:avLst/>
              </a:prstGeom>
            </p:spPr>
          </p:pic>
          <p:pic>
            <p:nvPicPr>
              <p:cNvPr id="35" name="그림 34" descr="텍스트, 모니터, 실내, 휴대폰이(가) 표시된 사진  자동 생성된 설명">
                <a:extLst>
                  <a:ext uri="{FF2B5EF4-FFF2-40B4-BE49-F238E27FC236}">
                    <a16:creationId xmlns:a16="http://schemas.microsoft.com/office/drawing/2014/main" id="{09C03CBF-5861-4884-80F4-41D747F750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673979" y="555886"/>
                <a:ext cx="3009381" cy="5930519"/>
              </a:xfrm>
              <a:prstGeom prst="rect">
                <a:avLst/>
              </a:prstGeom>
            </p:spPr>
          </p:pic>
        </p:grp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19E15C5-8D73-46D2-BCE5-3DEB17D29498}"/>
                </a:ext>
              </a:extLst>
            </p:cNvPr>
            <p:cNvSpPr/>
            <p:nvPr/>
          </p:nvSpPr>
          <p:spPr>
            <a:xfrm>
              <a:off x="948937" y="898137"/>
              <a:ext cx="144000" cy="144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E4F3743-3E86-4BEE-9325-D8CF93394F12}"/>
                </a:ext>
              </a:extLst>
            </p:cNvPr>
            <p:cNvSpPr/>
            <p:nvPr/>
          </p:nvSpPr>
          <p:spPr>
            <a:xfrm>
              <a:off x="3185474" y="1498613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D53498E-D36E-4637-984B-72FD35A8F3BD}"/>
                </a:ext>
              </a:extLst>
            </p:cNvPr>
            <p:cNvSpPr/>
            <p:nvPr/>
          </p:nvSpPr>
          <p:spPr>
            <a:xfrm>
              <a:off x="2834073" y="1133530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ADA297D-957F-41E7-AF1F-F381054D98E6}"/>
                </a:ext>
              </a:extLst>
            </p:cNvPr>
            <p:cNvSpPr/>
            <p:nvPr/>
          </p:nvSpPr>
          <p:spPr>
            <a:xfrm>
              <a:off x="2075190" y="3524127"/>
              <a:ext cx="144000" cy="144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2F8C0AF0-A662-4CB6-A59D-C569B2492B5B}"/>
                </a:ext>
              </a:extLst>
            </p:cNvPr>
            <p:cNvSpPr/>
            <p:nvPr/>
          </p:nvSpPr>
          <p:spPr>
            <a:xfrm>
              <a:off x="1092937" y="1637615"/>
              <a:ext cx="144000" cy="144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0B5927D-0F18-4109-B09B-2C9473B2287B}"/>
                </a:ext>
              </a:extLst>
            </p:cNvPr>
            <p:cNvSpPr/>
            <p:nvPr/>
          </p:nvSpPr>
          <p:spPr>
            <a:xfrm>
              <a:off x="1100081" y="3058497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EE3E084-3EE8-4DAE-822E-EE5A8312BC33}"/>
                </a:ext>
              </a:extLst>
            </p:cNvPr>
            <p:cNvSpPr/>
            <p:nvPr/>
          </p:nvSpPr>
          <p:spPr>
            <a:xfrm>
              <a:off x="2075190" y="3058497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B4607DF-372C-4671-88CB-DFD023360E5A}"/>
              </a:ext>
            </a:extLst>
          </p:cNvPr>
          <p:cNvSpPr/>
          <p:nvPr/>
        </p:nvSpPr>
        <p:spPr>
          <a:xfrm>
            <a:off x="2922739" y="3217328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826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9A99725-91A9-499D-812C-9C18A7F99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570590"/>
              </p:ext>
            </p:extLst>
          </p:nvPr>
        </p:nvGraphicFramePr>
        <p:xfrm>
          <a:off x="480504" y="686437"/>
          <a:ext cx="11230995" cy="60521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26578">
                <a:tc rowSpan="9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사용자 또는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이미지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로그인한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사용자와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반려동물의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이미지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리스트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프로필 또는 반려동물 프로필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프로필 또는 반려동물 프로필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3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과거 표정 분석 기록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모아보기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유저가 반려 동물 표정 분석에 썼던 모든 글 모아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500892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＂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추가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 동물 추가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＂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프로필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설정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회원정보 수정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”, 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로그아웃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”, 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탈퇴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메뉴 노출</a:t>
                      </a:r>
                      <a:endParaRPr lang="en-US" altLang="ko-KR" sz="1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메뉴 선택 시 해당 페이지로 이동 또는 실행 후 로그인 화면으로 이동</a:t>
                      </a:r>
                      <a:endParaRPr lang="en-US" altLang="ko-KR" sz="1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081312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 일정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탭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하단 화면에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 일정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목록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714249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내가 쓴 글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탭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하단 화면에 게시판에 내가 쓴 글만 보여주는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내가 쓴 글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목록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980210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히스토리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탭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하단 화면에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히스토리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목록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600970"/>
                  </a:ext>
                </a:extLst>
              </a:tr>
            </a:tbl>
          </a:graphicData>
        </a:graphic>
      </p:graphicFrame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6BD89860-420E-4EB0-B90B-F27DE3686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54868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841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410157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08171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281356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24792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4276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S-CCD-010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마이페이지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nav.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마이페이지 버튼 클릭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마이페이지 화면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히스토리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B99DE34C-E1D8-4C8F-BA68-7B2098199862}"/>
              </a:ext>
            </a:extLst>
          </p:cNvPr>
          <p:cNvGrpSpPr/>
          <p:nvPr/>
        </p:nvGrpSpPr>
        <p:grpSpPr>
          <a:xfrm>
            <a:off x="620721" y="747270"/>
            <a:ext cx="3009381" cy="5930519"/>
            <a:chOff x="642499" y="630867"/>
            <a:chExt cx="3009381" cy="593051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9692A32-FDD9-40F9-BF92-39682D701049}"/>
                </a:ext>
              </a:extLst>
            </p:cNvPr>
            <p:cNvGrpSpPr/>
            <p:nvPr/>
          </p:nvGrpSpPr>
          <p:grpSpPr>
            <a:xfrm>
              <a:off x="642499" y="630867"/>
              <a:ext cx="3009381" cy="5930519"/>
              <a:chOff x="673978" y="627885"/>
              <a:chExt cx="3009381" cy="5930519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BCAC838-5B3F-460C-A066-6737722B8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9544" y="813350"/>
                <a:ext cx="2858252" cy="5261842"/>
              </a:xfrm>
              <a:prstGeom prst="rect">
                <a:avLst/>
              </a:prstGeom>
            </p:spPr>
          </p:pic>
          <p:pic>
            <p:nvPicPr>
              <p:cNvPr id="35" name="그림 34" descr="텍스트, 모니터, 실내, 휴대폰이(가) 표시된 사진  자동 생성된 설명">
                <a:extLst>
                  <a:ext uri="{FF2B5EF4-FFF2-40B4-BE49-F238E27FC236}">
                    <a16:creationId xmlns:a16="http://schemas.microsoft.com/office/drawing/2014/main" id="{09C03CBF-5861-4884-80F4-41D747F750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673978" y="627885"/>
                <a:ext cx="3009381" cy="5930519"/>
              </a:xfrm>
              <a:prstGeom prst="rect">
                <a:avLst/>
              </a:prstGeom>
            </p:spPr>
          </p:pic>
        </p:grp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19E15C5-8D73-46D2-BCE5-3DEB17D29498}"/>
                </a:ext>
              </a:extLst>
            </p:cNvPr>
            <p:cNvSpPr/>
            <p:nvPr/>
          </p:nvSpPr>
          <p:spPr>
            <a:xfrm>
              <a:off x="956081" y="1010403"/>
              <a:ext cx="144000" cy="144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E4F3743-3E86-4BEE-9325-D8CF93394F12}"/>
                </a:ext>
              </a:extLst>
            </p:cNvPr>
            <p:cNvSpPr/>
            <p:nvPr/>
          </p:nvSpPr>
          <p:spPr>
            <a:xfrm>
              <a:off x="3185474" y="1577505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D53498E-D36E-4637-984B-72FD35A8F3BD}"/>
                </a:ext>
              </a:extLst>
            </p:cNvPr>
            <p:cNvSpPr/>
            <p:nvPr/>
          </p:nvSpPr>
          <p:spPr>
            <a:xfrm>
              <a:off x="2800517" y="1111638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ADA297D-957F-41E7-AF1F-F381054D98E6}"/>
                </a:ext>
              </a:extLst>
            </p:cNvPr>
            <p:cNvSpPr/>
            <p:nvPr/>
          </p:nvSpPr>
          <p:spPr>
            <a:xfrm>
              <a:off x="2075190" y="3675129"/>
              <a:ext cx="144000" cy="144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2F8C0AF0-A662-4CB6-A59D-C569B2492B5B}"/>
                </a:ext>
              </a:extLst>
            </p:cNvPr>
            <p:cNvSpPr/>
            <p:nvPr/>
          </p:nvSpPr>
          <p:spPr>
            <a:xfrm>
              <a:off x="1261870" y="1721505"/>
              <a:ext cx="144000" cy="144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0B5927D-0F18-4109-B09B-2C9473B2287B}"/>
                </a:ext>
              </a:extLst>
            </p:cNvPr>
            <p:cNvSpPr/>
            <p:nvPr/>
          </p:nvSpPr>
          <p:spPr>
            <a:xfrm>
              <a:off x="1100081" y="3058497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EE3E084-3EE8-4DAE-822E-EE5A8312BC33}"/>
                </a:ext>
              </a:extLst>
            </p:cNvPr>
            <p:cNvSpPr/>
            <p:nvPr/>
          </p:nvSpPr>
          <p:spPr>
            <a:xfrm>
              <a:off x="2075190" y="3058497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B4607DF-372C-4671-88CB-DFD023360E5A}"/>
              </a:ext>
            </a:extLst>
          </p:cNvPr>
          <p:cNvSpPr/>
          <p:nvPr/>
        </p:nvSpPr>
        <p:spPr>
          <a:xfrm>
            <a:off x="3091696" y="3174900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242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E8A1315-C123-408D-8AAD-DDCE079F6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399542"/>
              </p:ext>
            </p:extLst>
          </p:nvPr>
        </p:nvGraphicFramePr>
        <p:xfrm>
          <a:off x="480504" y="627298"/>
          <a:ext cx="11230995" cy="6111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59579"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롤링 이벤트 배너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이벤트 배너를 롤링해서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질문 게시판 이름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질문 게시판 이름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 startAt="3"/>
                      </a:pPr>
                      <a:r>
                        <a:rPr lang="en-US" altLang="ko-KR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궁금해” </a:t>
                      </a:r>
                      <a:r>
                        <a:rPr lang="ko-KR" altLang="en-US" sz="12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요약 리스트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3736" indent="-173736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작성자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제목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 날짜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궁금해요 수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댓글 수 출력</a:t>
                      </a:r>
                      <a:endParaRPr lang="en-US" altLang="ko-KR" sz="1100" b="0" i="0" u="none" strike="noStrike" kern="1200" baseline="0" dirty="0" smtClean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3736" indent="-173736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왼쪽으로 </a:t>
                      </a:r>
                      <a:r>
                        <a:rPr lang="ko-KR" altLang="en-US" sz="1100" b="0" i="0" u="none" strike="noStrike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스와이프</a:t>
                      </a:r>
                      <a:r>
                        <a:rPr lang="ko-KR" altLang="en-US" sz="1100" b="0" i="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시 최근 </a:t>
                      </a:r>
                      <a:r>
                        <a:rPr lang="ko-KR" altLang="en-US" sz="1100" b="0" i="0" u="none" strike="noStrike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100" b="0" i="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 조회 가능</a:t>
                      </a:r>
                      <a:endParaRPr lang="ko-KR" altLang="en-US" sz="11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r>
                        <a:rPr lang="en-US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+ Text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804143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4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 게시판 이름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 게시판 이름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공유해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5"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공유해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 요약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리스트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작성자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첨부된 이미지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좋아요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댓글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내용을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출력</a:t>
                      </a:r>
                      <a:endParaRPr lang="en-US" altLang="ko-KR" sz="1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왼쪽으로 </a:t>
                      </a:r>
                      <a:r>
                        <a:rPr lang="ko-KR" altLang="en-US" sz="1100" b="0" i="0" u="none" strike="noStrike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스와이프</a:t>
                      </a:r>
                      <a:r>
                        <a:rPr lang="ko-KR" altLang="en-US" sz="1100" b="0" i="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시 최근 </a:t>
                      </a:r>
                      <a:r>
                        <a:rPr lang="ko-KR" altLang="en-US" sz="1100" b="0" i="0" u="none" strike="noStrike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100" b="0" i="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 조회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+ 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09124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상세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조회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화면으로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081312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공유해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상세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조회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공유해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화면으로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045145"/>
                  </a:ext>
                </a:extLst>
              </a:tr>
            </a:tbl>
          </a:graphicData>
        </a:graphic>
      </p:graphicFrame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0A0233F2-D474-4073-87CF-B979513559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0504" y="119380"/>
          <a:ext cx="112309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276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227948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1052947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602048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150389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181388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 후 메인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672498" y="637026"/>
            <a:ext cx="2854577" cy="5910856"/>
            <a:chOff x="779503" y="658465"/>
            <a:chExt cx="2854577" cy="59108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537" b="5537"/>
            <a:stretch/>
          </p:blipFill>
          <p:spPr>
            <a:xfrm>
              <a:off x="936437" y="658465"/>
              <a:ext cx="2579623" cy="5445872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779503" y="796594"/>
              <a:ext cx="2854577" cy="5772727"/>
              <a:chOff x="779503" y="796594"/>
              <a:chExt cx="2854577" cy="5772727"/>
            </a:xfrm>
          </p:grpSpPr>
          <p:pic>
            <p:nvPicPr>
              <p:cNvPr id="6" name="그림 5" descr="텍스트, 모니터, 실내, 휴대폰이(가) 표시된 사진  자동 생성된 설명">
                <a:extLst>
                  <a:ext uri="{FF2B5EF4-FFF2-40B4-BE49-F238E27FC236}">
                    <a16:creationId xmlns:a16="http://schemas.microsoft.com/office/drawing/2014/main" id="{C3539613-9128-4E6F-914A-4A7C04BB55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779503" y="796594"/>
                <a:ext cx="2854577" cy="5772727"/>
              </a:xfrm>
              <a:prstGeom prst="rect">
                <a:avLst/>
              </a:prstGeom>
            </p:spPr>
          </p:pic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B2663EA8-499A-49F1-9497-FE438FEC7EB6}"/>
                  </a:ext>
                </a:extLst>
              </p:cNvPr>
              <p:cNvSpPr/>
              <p:nvPr/>
            </p:nvSpPr>
            <p:spPr>
              <a:xfrm>
                <a:off x="1013138" y="1461972"/>
                <a:ext cx="144000" cy="1440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FF990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1986DC0C-4696-46B2-8DDE-8A0AFFB90211}"/>
                  </a:ext>
                </a:extLst>
              </p:cNvPr>
              <p:cNvSpPr/>
              <p:nvPr/>
            </p:nvSpPr>
            <p:spPr>
              <a:xfrm>
                <a:off x="3136962" y="2686716"/>
                <a:ext cx="144000" cy="144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1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</a:t>
                </a:r>
                <a:endPara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A9F1455F-3E38-4B8E-8F6A-B2FED69C490A}"/>
                  </a:ext>
                </a:extLst>
              </p:cNvPr>
              <p:cNvSpPr/>
              <p:nvPr/>
            </p:nvSpPr>
            <p:spPr>
              <a:xfrm>
                <a:off x="871097" y="3627138"/>
                <a:ext cx="144000" cy="1440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FF990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endParaRPr lang="ko-KR" altLang="en-US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09B868BF-948B-425B-8B7C-D594D9CEEF7F}"/>
                  </a:ext>
                </a:extLst>
              </p:cNvPr>
              <p:cNvSpPr/>
              <p:nvPr/>
            </p:nvSpPr>
            <p:spPr>
              <a:xfrm>
                <a:off x="3137715" y="3636864"/>
                <a:ext cx="144000" cy="144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accent1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B</a:t>
                </a:r>
                <a:endPara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6C4C9EFD-94C0-4B1D-865C-ED2DF6D98CCB}"/>
                  </a:ext>
                </a:extLst>
              </p:cNvPr>
              <p:cNvSpPr/>
              <p:nvPr/>
            </p:nvSpPr>
            <p:spPr>
              <a:xfrm>
                <a:off x="871097" y="2676004"/>
                <a:ext cx="144000" cy="1440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FF990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lang="ko-KR" altLang="en-US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4" name="사각형: 둥근 모서리 13">
                <a:extLst>
                  <a:ext uri="{FF2B5EF4-FFF2-40B4-BE49-F238E27FC236}">
                    <a16:creationId xmlns:a16="http://schemas.microsoft.com/office/drawing/2014/main" id="{A9F1455F-3E38-4B8E-8F6A-B2FED69C490A}"/>
                  </a:ext>
                </a:extLst>
              </p:cNvPr>
              <p:cNvSpPr/>
              <p:nvPr/>
            </p:nvSpPr>
            <p:spPr>
              <a:xfrm>
                <a:off x="972281" y="2927283"/>
                <a:ext cx="144000" cy="1440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FF990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lang="ko-KR" altLang="en-US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5" name="사각형: 둥근 모서리 13">
                <a:extLst>
                  <a:ext uri="{FF2B5EF4-FFF2-40B4-BE49-F238E27FC236}">
                    <a16:creationId xmlns:a16="http://schemas.microsoft.com/office/drawing/2014/main" id="{A9F1455F-3E38-4B8E-8F6A-B2FED69C490A}"/>
                  </a:ext>
                </a:extLst>
              </p:cNvPr>
              <p:cNvSpPr/>
              <p:nvPr/>
            </p:nvSpPr>
            <p:spPr>
              <a:xfrm>
                <a:off x="1062408" y="3876818"/>
                <a:ext cx="144000" cy="1440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FF990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</a:t>
                </a:r>
                <a:endParaRPr lang="ko-KR" altLang="en-US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5293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364879"/>
              </p:ext>
            </p:extLst>
          </p:nvPr>
        </p:nvGraphicFramePr>
        <p:xfrm>
          <a:off x="480504" y="627298"/>
          <a:ext cx="11230995" cy="6072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633">
                <a:tc rowSpan="10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나눔스퀘어 ExtraBold"/>
                          <a:ea typeface="나눔스퀘어 ExtraBold"/>
                        </a:rPr>
                        <a:t>Description</a:t>
                      </a:r>
                      <a:endParaRPr lang="ko-KR" altLang="en-US" sz="1400"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나눔스퀘어 ExtraBold"/>
                          <a:ea typeface="나눔스퀘어 ExtraBold"/>
                        </a:rPr>
                        <a:t>Type</a:t>
                      </a:r>
                      <a:endParaRPr lang="ko-KR" altLang="en-US" sz="1400"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2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  <a:defRPr/>
                      </a:pP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타이틀</a:t>
                      </a:r>
                    </a:p>
                    <a:p>
                      <a:pPr marL="171450" lvl="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 dirty="0" smtClean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 err="1" smtClean="0">
                          <a:latin typeface="나눔스퀘어 Bold"/>
                          <a:ea typeface="나눔스퀘어 Bold"/>
                        </a:rPr>
                        <a:t>울동네</a:t>
                      </a:r>
                      <a:r>
                        <a:rPr lang="en-US" altLang="ko-KR" sz="1100" dirty="0" smtClean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 smtClean="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타이틀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2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  <a:defRPr/>
                      </a:pPr>
                      <a:r>
                        <a:rPr lang="ko-KR" altLang="en-US" sz="12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리스트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 smtClean="0">
                          <a:latin typeface="나눔스퀘어 Bold"/>
                          <a:ea typeface="나눔스퀘어 Bold"/>
                        </a:rPr>
                        <a:t>사진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 Bold"/>
                          <a:ea typeface="나눔스퀘어 Bold"/>
                        </a:rPr>
                        <a:t>제목</a:t>
                      </a:r>
                      <a:r>
                        <a:rPr lang="en-US" altLang="ko-KR" sz="1100" dirty="0" smtClean="0">
                          <a:latin typeface="나눔스퀘어 Bold"/>
                          <a:ea typeface="나눔스퀘어 Bold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 Bold"/>
                          <a:ea typeface="나눔스퀘어 Bold"/>
                        </a:rPr>
                        <a:t>내용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좋아요 수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댓글 수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+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2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3"/>
                        <a:defRPr/>
                      </a:pP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글 작성자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글 작성자 프로필 사진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닉네임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+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2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A : </a:t>
                      </a:r>
                      <a:r>
                        <a:rPr lang="ko-KR" altLang="en-US" sz="12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검색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클릭 시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검색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페이지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Button</a:t>
                      </a:r>
                      <a:endParaRPr lang="ko-KR" altLang="en-US" sz="120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293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B : “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공유해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“ </a:t>
                      </a:r>
                      <a:r>
                        <a:rPr lang="ko-KR" altLang="en-US" sz="12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작성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클릭 시 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공유해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작성 페이지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Image </a:t>
                      </a:r>
                      <a:r>
                        <a:rPr lang="en-US" altLang="ko-KR" sz="1200" dirty="0" smtClean="0">
                          <a:latin typeface="나눔스퀘어 Bold"/>
                          <a:ea typeface="나눔스퀘어 Bold"/>
                        </a:rPr>
                        <a:t>Button</a:t>
                      </a:r>
                      <a:endParaRPr lang="ko-KR" altLang="en-US" sz="1200" dirty="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92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C : “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뒤로 가기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메인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Button</a:t>
                      </a:r>
                      <a:endParaRPr lang="ko-KR" altLang="en-US" sz="120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92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D : 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햄버거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본인이 작성한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삭제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본인이 작성한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92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E : 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좋아요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좋아요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좋아요 취소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토글</a:t>
                      </a:r>
                      <a:endParaRPr lang="ko-KR" altLang="en-US" sz="1100" dirty="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92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F : 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댓글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댓글 작성 페이지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Image 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186639"/>
              </p:ext>
            </p:extLst>
          </p:nvPr>
        </p:nvGraphicFramePr>
        <p:xfrm>
          <a:off x="480504" y="119380"/>
          <a:ext cx="1123260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813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S-CCD-002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커뮤니티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울동네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)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화면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메인 화면 →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울동네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>
            <a:off x="675890" y="758119"/>
            <a:ext cx="2854577" cy="5772727"/>
            <a:chOff x="-2457834" y="748594"/>
            <a:chExt cx="2854577" cy="5772727"/>
          </a:xfrm>
        </p:grpSpPr>
        <p:pic>
          <p:nvPicPr>
            <p:cNvPr id="24" name="그림 3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248687" y="926412"/>
              <a:ext cx="2444400" cy="5439600"/>
            </a:xfrm>
            <a:prstGeom prst="rect">
              <a:avLst/>
            </a:prstGeom>
          </p:spPr>
        </p:pic>
        <p:pic>
          <p:nvPicPr>
            <p:cNvPr id="6" name="그림 5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2457834" y="748594"/>
              <a:ext cx="2854577" cy="5772727"/>
            </a:xfrm>
            <a:prstGeom prst="rect">
              <a:avLst/>
            </a:prstGeom>
          </p:spPr>
        </p:pic>
      </p:grpSp>
      <p:sp>
        <p:nvSpPr>
          <p:cNvPr id="9" name="사각형: 둥근 모서리 8"/>
          <p:cNvSpPr/>
          <p:nvPr/>
        </p:nvSpPr>
        <p:spPr>
          <a:xfrm>
            <a:off x="2288022" y="1284974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1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  <p:sp>
        <p:nvSpPr>
          <p:cNvPr id="11" name="사각형: 둥근 모서리 10"/>
          <p:cNvSpPr/>
          <p:nvPr/>
        </p:nvSpPr>
        <p:spPr>
          <a:xfrm>
            <a:off x="3113803" y="1117341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B</a:t>
            </a:r>
            <a:endParaRPr lang="ko-KR" altLang="en-US" sz="1000">
              <a:solidFill>
                <a:schemeClr val="accent1">
                  <a:lumMod val="7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2890744" y="1117611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A</a:t>
            </a:r>
            <a:endParaRPr lang="ko-KR" altLang="en-US" sz="1000">
              <a:solidFill>
                <a:schemeClr val="accent1">
                  <a:lumMod val="7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950712" y="3732022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3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1068559" y="1287028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C</a:t>
            </a:r>
            <a:endParaRPr lang="ko-KR" altLang="en-US" sz="1000">
              <a:solidFill>
                <a:schemeClr val="accent1">
                  <a:lumMod val="7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302404" y="1557381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2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  <p:sp>
        <p:nvSpPr>
          <p:cNvPr id="26" name="사각형: 둥근 모서리 14"/>
          <p:cNvSpPr/>
          <p:nvPr/>
        </p:nvSpPr>
        <p:spPr>
          <a:xfrm>
            <a:off x="2935459" y="3858778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D</a:t>
            </a:r>
          </a:p>
        </p:txBody>
      </p:sp>
      <p:sp>
        <p:nvSpPr>
          <p:cNvPr id="27" name="사각형: 둥근 모서리 12"/>
          <p:cNvSpPr/>
          <p:nvPr/>
        </p:nvSpPr>
        <p:spPr>
          <a:xfrm>
            <a:off x="2338294" y="5428125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E</a:t>
            </a:r>
          </a:p>
        </p:txBody>
      </p:sp>
      <p:sp>
        <p:nvSpPr>
          <p:cNvPr id="28" name="사각형: 둥근 모서리 12"/>
          <p:cNvSpPr/>
          <p:nvPr/>
        </p:nvSpPr>
        <p:spPr>
          <a:xfrm>
            <a:off x="2576419" y="5428125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935127"/>
              </p:ext>
            </p:extLst>
          </p:nvPr>
        </p:nvGraphicFramePr>
        <p:xfrm>
          <a:off x="480504" y="627298"/>
          <a:ext cx="11230995" cy="59315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873">
                <a:tc rowSpan="4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나눔스퀘어 ExtraBold"/>
                          <a:ea typeface="나눔스퀘어 ExtraBold"/>
                        </a:rPr>
                        <a:t>Description</a:t>
                      </a:r>
                      <a:endParaRPr lang="ko-KR" altLang="en-US" sz="1400"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나눔스퀘어 ExtraBold"/>
                          <a:ea typeface="나눔스퀘어 ExtraBold"/>
                        </a:rPr>
                        <a:t>Type</a:t>
                      </a:r>
                      <a:endParaRPr lang="ko-KR" altLang="en-US" sz="1400"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921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  <a:defRPr/>
                      </a:pP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타이틀</a:t>
                      </a:r>
                    </a:p>
                    <a:p>
                      <a:pPr marL="171450" lvl="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지식채널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타이틀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921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  <a:defRPr/>
                      </a:pPr>
                      <a:r>
                        <a:rPr lang="ko-KR" altLang="en-US" sz="12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리스트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사진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내용 노출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클릭 시 해당 카테고리로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Image +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Text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+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921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A :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뒤로 가기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메인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Image Button</a:t>
                      </a:r>
                      <a:endParaRPr lang="ko-KR" altLang="en-US" sz="1200" dirty="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20224"/>
              </p:ext>
            </p:extLst>
          </p:nvPr>
        </p:nvGraphicFramePr>
        <p:xfrm>
          <a:off x="480504" y="119380"/>
          <a:ext cx="1123260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5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98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Screen ID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S-CCD-003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커뮤니티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지식채널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)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화면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Screen Path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메인 화면 → 지식채널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8" name="그룹 27"/>
          <p:cNvGrpSpPr/>
          <p:nvPr/>
        </p:nvGrpSpPr>
        <p:grpSpPr>
          <a:xfrm>
            <a:off x="669673" y="729545"/>
            <a:ext cx="2854577" cy="5772727"/>
            <a:chOff x="-2854577" y="977195"/>
            <a:chExt cx="2854577" cy="5772727"/>
          </a:xfrm>
        </p:grpSpPr>
        <p:pic>
          <p:nvPicPr>
            <p:cNvPr id="27" name="그림 3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662050" y="1163249"/>
              <a:ext cx="2444400" cy="5439600"/>
            </a:xfrm>
            <a:prstGeom prst="rect">
              <a:avLst/>
            </a:prstGeom>
          </p:spPr>
        </p:pic>
        <p:pic>
          <p:nvPicPr>
            <p:cNvPr id="6" name="그림 5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2854577" y="977195"/>
              <a:ext cx="2854577" cy="5772727"/>
            </a:xfrm>
            <a:prstGeom prst="rect">
              <a:avLst/>
            </a:prstGeom>
          </p:spPr>
        </p:pic>
      </p:grpSp>
      <p:sp>
        <p:nvSpPr>
          <p:cNvPr id="9" name="사각형: 둥근 모서리 8"/>
          <p:cNvSpPr/>
          <p:nvPr/>
        </p:nvSpPr>
        <p:spPr>
          <a:xfrm>
            <a:off x="2288022" y="1284974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1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1068559" y="1287028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A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940454" y="1576432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2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650624" y="682917"/>
            <a:ext cx="2854577" cy="5772727"/>
            <a:chOff x="-4026151" y="-162502"/>
            <a:chExt cx="2854577" cy="5772727"/>
          </a:xfrm>
        </p:grpSpPr>
        <p:pic>
          <p:nvPicPr>
            <p:cNvPr id="29" name="그림 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3823500" y="0"/>
              <a:ext cx="2448000" cy="5436000"/>
            </a:xfrm>
            <a:prstGeom prst="rect">
              <a:avLst/>
            </a:prstGeom>
          </p:spPr>
        </p:pic>
        <p:pic>
          <p:nvPicPr>
            <p:cNvPr id="32" name="그림 5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026151" y="-162502"/>
              <a:ext cx="2854577" cy="5772727"/>
            </a:xfrm>
            <a:prstGeom prst="rect">
              <a:avLst/>
            </a:prstGeom>
          </p:spPr>
        </p:pic>
      </p:grpSp>
      <p:graphicFrame>
        <p:nvGraphicFramePr>
          <p:cNvPr id="7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238603"/>
              </p:ext>
            </p:extLst>
          </p:nvPr>
        </p:nvGraphicFramePr>
        <p:xfrm>
          <a:off x="480502" y="593808"/>
          <a:ext cx="11230998" cy="59181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8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855">
                <a:tc rowSpan="4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나눔스퀘어 ExtraBold"/>
                          <a:ea typeface="나눔스퀘어 ExtraBold"/>
                        </a:rPr>
                        <a:t>Description</a:t>
                      </a:r>
                      <a:endParaRPr lang="ko-KR" altLang="en-US" sz="1400"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나눔스퀘어 ExtraBold"/>
                          <a:ea typeface="나눔스퀘어 ExtraBold"/>
                        </a:rPr>
                        <a:t>Type</a:t>
                      </a:r>
                      <a:endParaRPr lang="ko-KR" altLang="en-US" sz="1400"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44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  <a:defRPr/>
                      </a:pP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타이틀</a:t>
                      </a:r>
                    </a:p>
                    <a:p>
                      <a:pPr marL="171450" lvl="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지식채널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페이지에서 선택된 카테고리에 따라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강아지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훈련교실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노출</a:t>
                      </a:r>
                    </a:p>
                    <a:p>
                      <a:pPr marL="171450" lvl="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지식채널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페이지에서 선택된 카테고리에 따라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강아지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교감교실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노출</a:t>
                      </a:r>
                    </a:p>
                    <a:p>
                      <a:pPr marL="171450" lvl="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지식채널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페이지에서 선택된 카테고리에 따라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고양이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훈련교실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노출</a:t>
                      </a:r>
                    </a:p>
                    <a:p>
                      <a:pPr marL="171450" lvl="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지식채널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페이지에서 선택된 카테고리에 따라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고양이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교감고실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44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  <a:defRPr/>
                      </a:pPr>
                      <a:r>
                        <a:rPr lang="ko-KR" altLang="en-US" sz="12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리스트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사진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내용 노출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클릭 시 해당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해당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영상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+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+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44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A :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뒤로 가기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메인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Image Button</a:t>
                      </a:r>
                      <a:endParaRPr lang="ko-KR" altLang="en-US" sz="1200" dirty="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338514"/>
              </p:ext>
            </p:extLst>
          </p:nvPr>
        </p:nvGraphicFramePr>
        <p:xfrm>
          <a:off x="480505" y="119380"/>
          <a:ext cx="11230997" cy="386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89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67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Screen ID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S-CCD-003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커뮤니티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지식채널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)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채널 화면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메인 화면 → 지식채널 → 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사각형: 둥근 모서리 8"/>
          <p:cNvSpPr/>
          <p:nvPr/>
        </p:nvSpPr>
        <p:spPr>
          <a:xfrm>
            <a:off x="2440422" y="1196942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1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1068559" y="1179946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A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940454" y="1507450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2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E8A1315-C123-408D-8AAD-DDCE079F6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81168"/>
              </p:ext>
            </p:extLst>
          </p:nvPr>
        </p:nvGraphicFramePr>
        <p:xfrm>
          <a:off x="480504" y="627298"/>
          <a:ext cx="11230995" cy="6111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59579"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타이틀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명 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＂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상단 가운데에 노출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A: “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뒤로 가기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메인 화면으로 이동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r>
                        <a:rPr lang="en-US" altLang="ko-KR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B: </a:t>
                      </a:r>
                      <a:r>
                        <a:rPr lang="ko-KR" altLang="en-US" sz="1200" dirty="0" err="1" smtClean="0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200" dirty="0" smtClean="0">
                          <a:latin typeface="나눔스퀘어 Bold"/>
                          <a:ea typeface="나눔스퀘어 Bold"/>
                        </a:rPr>
                        <a:t> 검색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 smtClean="0">
                          <a:latin typeface="나눔스퀘어 Bold"/>
                          <a:ea typeface="나눔스퀘어 Bold"/>
                        </a:rPr>
                        <a:t>클릭 시 </a:t>
                      </a:r>
                      <a:r>
                        <a:rPr lang="en-US" altLang="ko-KR" sz="1100" dirty="0" smtClean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 err="1" smtClean="0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100" dirty="0" smtClean="0">
                          <a:latin typeface="나눔스퀘어 Bold"/>
                          <a:ea typeface="나눔스퀘어 Bold"/>
                        </a:rPr>
                        <a:t> 검색</a:t>
                      </a:r>
                      <a:r>
                        <a:rPr lang="en-US" altLang="ko-KR" sz="1100" dirty="0" smtClean="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 Bold"/>
                          <a:ea typeface="나눔스퀘어 Bold"/>
                        </a:rPr>
                        <a:t>페이지</a:t>
                      </a:r>
                      <a:r>
                        <a:rPr lang="en-US" altLang="ko-KR" sz="1100" dirty="0" smtClean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 smtClean="0">
                          <a:latin typeface="나눔스퀘어 Bold"/>
                          <a:ea typeface="나눔스퀘어 Bold"/>
                        </a:rPr>
                        <a:t> 이동</a:t>
                      </a:r>
                      <a:endParaRPr lang="ko-KR" altLang="en-US" sz="1100" dirty="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r>
                        <a:rPr lang="en-US" altLang="ko-KR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804143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C: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글</a:t>
                      </a:r>
                      <a:r>
                        <a:rPr lang="en-US" altLang="ko-KR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작성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화면으로 이동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r>
                        <a:rPr lang="en-US" altLang="ko-KR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리스트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답변 수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궁금해요 수를 출력</a:t>
                      </a:r>
                      <a:endParaRPr lang="en-US" altLang="ko-KR" sz="1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ko-KR" altLang="en-US" sz="1100" b="0" i="0" u="none" strike="noStrike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en-US" altLang="ko-KR" sz="1100" b="0" i="0" u="none" strike="noStrike" baseline="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상세</a:t>
                      </a:r>
                      <a:r>
                        <a:rPr lang="ko-KR" altLang="en-US" sz="1100" b="0" i="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조회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+ 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09124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답변 등록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답변 등록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081312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궁금해요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ko-KR" altLang="en-US" sz="1100" dirty="0" smtClean="0">
                          <a:latin typeface="나눔스퀘어 Bold"/>
                          <a:ea typeface="나눔스퀘어 Bold"/>
                        </a:rPr>
                        <a:t>요</a:t>
                      </a:r>
                      <a:r>
                        <a:rPr lang="en-US" altLang="ko-KR" sz="1100" dirty="0" smtClean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 smtClean="0">
                          <a:latin typeface="나눔스퀘어 Bold"/>
                          <a:ea typeface="나눔스퀘어 Bold"/>
                        </a:rPr>
                        <a:t> 궁금해요 취소 </a:t>
                      </a:r>
                      <a:r>
                        <a:rPr lang="ko-KR" altLang="en-US" sz="1100" dirty="0" err="1" smtClean="0">
                          <a:latin typeface="나눔스퀘어 Bold"/>
                          <a:ea typeface="나눔스퀘어 Bold"/>
                        </a:rPr>
                        <a:t>토글</a:t>
                      </a:r>
                      <a:endParaRPr lang="ko-KR" altLang="en-US" sz="1100" dirty="0" smtClean="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045145"/>
                  </a:ext>
                </a:extLst>
              </a:tr>
            </a:tbl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2663EA8-499A-49F1-9497-FE438FEC7EB6}"/>
              </a:ext>
            </a:extLst>
          </p:cNvPr>
          <p:cNvSpPr/>
          <p:nvPr/>
        </p:nvSpPr>
        <p:spPr>
          <a:xfrm>
            <a:off x="1013138" y="1461972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986DC0C-4696-46B2-8DDE-8A0AFFB90211}"/>
              </a:ext>
            </a:extLst>
          </p:cNvPr>
          <p:cNvSpPr/>
          <p:nvPr/>
        </p:nvSpPr>
        <p:spPr>
          <a:xfrm>
            <a:off x="3136962" y="2686716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9F1455F-3E38-4B8E-8F6A-B2FED69C490A}"/>
              </a:ext>
            </a:extLst>
          </p:cNvPr>
          <p:cNvSpPr/>
          <p:nvPr/>
        </p:nvSpPr>
        <p:spPr>
          <a:xfrm>
            <a:off x="871097" y="3627138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9B868BF-948B-425B-8B7C-D594D9CEEF7F}"/>
              </a:ext>
            </a:extLst>
          </p:cNvPr>
          <p:cNvSpPr/>
          <p:nvPr/>
        </p:nvSpPr>
        <p:spPr>
          <a:xfrm>
            <a:off x="3137715" y="3636864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C4C9EFD-94C0-4B1D-865C-ED2DF6D98CCB}"/>
              </a:ext>
            </a:extLst>
          </p:cNvPr>
          <p:cNvSpPr/>
          <p:nvPr/>
        </p:nvSpPr>
        <p:spPr>
          <a:xfrm>
            <a:off x="871097" y="2676004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0A0233F2-D474-4073-87CF-B97951355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306298"/>
              </p:ext>
            </p:extLst>
          </p:nvPr>
        </p:nvGraphicFramePr>
        <p:xfrm>
          <a:off x="480504" y="119380"/>
          <a:ext cx="112309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276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227948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1052947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602048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150389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181388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 화면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sp>
        <p:nvSpPr>
          <p:cNvPr id="24" name="사각형: 둥근 모서리 13">
            <a:extLst>
              <a:ext uri="{FF2B5EF4-FFF2-40B4-BE49-F238E27FC236}">
                <a16:creationId xmlns:a16="http://schemas.microsoft.com/office/drawing/2014/main" id="{A9F1455F-3E38-4B8E-8F6A-B2FED69C490A}"/>
              </a:ext>
            </a:extLst>
          </p:cNvPr>
          <p:cNvSpPr/>
          <p:nvPr/>
        </p:nvSpPr>
        <p:spPr>
          <a:xfrm>
            <a:off x="972281" y="2927283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사각형: 둥근 모서리 13">
            <a:extLst>
              <a:ext uri="{FF2B5EF4-FFF2-40B4-BE49-F238E27FC236}">
                <a16:creationId xmlns:a16="http://schemas.microsoft.com/office/drawing/2014/main" id="{A9F1455F-3E38-4B8E-8F6A-B2FED69C490A}"/>
              </a:ext>
            </a:extLst>
          </p:cNvPr>
          <p:cNvSpPr/>
          <p:nvPr/>
        </p:nvSpPr>
        <p:spPr>
          <a:xfrm>
            <a:off x="1062408" y="3876818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34" y="1014470"/>
            <a:ext cx="2947735" cy="5240420"/>
          </a:xfrm>
          <a:prstGeom prst="rect">
            <a:avLst/>
          </a:prstGeom>
        </p:spPr>
      </p:pic>
      <p:pic>
        <p:nvPicPr>
          <p:cNvPr id="20" name="그림 19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0E8734C0-D203-449B-A4DC-772D4F076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0504" y="842377"/>
            <a:ext cx="3293828" cy="5569527"/>
          </a:xfrm>
          <a:prstGeom prst="rect">
            <a:avLst/>
          </a:prstGeom>
        </p:spPr>
      </p:pic>
      <p:sp>
        <p:nvSpPr>
          <p:cNvPr id="21" name="사각형: 둥근 모서리 22">
            <a:extLst>
              <a:ext uri="{FF2B5EF4-FFF2-40B4-BE49-F238E27FC236}">
                <a16:creationId xmlns:a16="http://schemas.microsoft.com/office/drawing/2014/main" id="{C65CB486-1776-446A-B9F3-91BB21CFE04B}"/>
              </a:ext>
            </a:extLst>
          </p:cNvPr>
          <p:cNvSpPr/>
          <p:nvPr/>
        </p:nvSpPr>
        <p:spPr>
          <a:xfrm>
            <a:off x="1788715" y="1358424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896962" y="1336333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3082781" y="1181352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3363313" y="1181352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1040962" y="2431264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737610" y="1619404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2526521" y="2439964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51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E8A1315-C123-408D-8AAD-DDCE079F6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93669"/>
              </p:ext>
            </p:extLst>
          </p:nvPr>
        </p:nvGraphicFramePr>
        <p:xfrm>
          <a:off x="480504" y="627298"/>
          <a:ext cx="11230995" cy="61759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51149"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8178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타이틀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명 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＂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상단 가운데에 노출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8178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상세 리스트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작성자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 날짜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출력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8178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 startAt="3"/>
                      </a:pPr>
                      <a:r>
                        <a:rPr lang="ko-KR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답변 수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3736" indent="-173736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답변 개수 출력</a:t>
                      </a:r>
                      <a:endParaRPr lang="ko-KR" altLang="en-US" sz="11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804143"/>
                  </a:ext>
                </a:extLst>
              </a:tr>
              <a:tr h="8178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4"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답변 리스트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작성자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답변 내용 출력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8178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A: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뒤로</a:t>
                      </a:r>
                      <a:r>
                        <a:rPr lang="en-US" altLang="ko-KR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가기 버튼</a:t>
                      </a:r>
                      <a:endParaRPr lang="en-US" altLang="ko-KR" sz="12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메인 화면으로 이동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09124"/>
                  </a:ext>
                </a:extLst>
              </a:tr>
              <a:tr h="8178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B: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답변하기 버튼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답변 작성 화면으로 이동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489520"/>
                  </a:ext>
                </a:extLst>
              </a:tr>
              <a:tr h="8178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C: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궁금해요 버튼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ko-KR" altLang="en-US" sz="1100" dirty="0" smtClean="0">
                          <a:latin typeface="나눔스퀘어 Bold"/>
                          <a:ea typeface="나눔스퀘어 Bold"/>
                        </a:rPr>
                        <a:t>요</a:t>
                      </a:r>
                      <a:r>
                        <a:rPr lang="en-US" altLang="ko-KR" sz="1100" dirty="0" smtClean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 smtClean="0">
                          <a:latin typeface="나눔스퀘어 Bold"/>
                          <a:ea typeface="나눔스퀘어 Bold"/>
                        </a:rPr>
                        <a:t> 궁금해요 취소 </a:t>
                      </a:r>
                      <a:r>
                        <a:rPr lang="ko-KR" altLang="en-US" sz="1100" dirty="0" err="1" smtClean="0">
                          <a:latin typeface="나눔스퀘어 Bold"/>
                          <a:ea typeface="나눔스퀘어 Bold"/>
                        </a:rPr>
                        <a:t>토글</a:t>
                      </a:r>
                      <a:endParaRPr lang="ko-KR" altLang="en-US" sz="1100" dirty="0" smtClean="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18728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24" y="762185"/>
            <a:ext cx="2767049" cy="5841548"/>
          </a:xfrm>
          <a:prstGeom prst="rect">
            <a:avLst/>
          </a:prstGeom>
        </p:spPr>
      </p:pic>
      <p:pic>
        <p:nvPicPr>
          <p:cNvPr id="32" name="그림 31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0E8734C0-D203-449B-A4DC-772D4F076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0232" y="627297"/>
            <a:ext cx="3229583" cy="611132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2663EA8-499A-49F1-9497-FE438FEC7EB6}"/>
              </a:ext>
            </a:extLst>
          </p:cNvPr>
          <p:cNvSpPr/>
          <p:nvPr/>
        </p:nvSpPr>
        <p:spPr>
          <a:xfrm>
            <a:off x="758919" y="1480455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9F1455F-3E38-4B8E-8F6A-B2FED69C490A}"/>
              </a:ext>
            </a:extLst>
          </p:cNvPr>
          <p:cNvSpPr/>
          <p:nvPr/>
        </p:nvSpPr>
        <p:spPr>
          <a:xfrm>
            <a:off x="659324" y="2835859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0A0233F2-D474-4073-87CF-B97951355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321035"/>
              </p:ext>
            </p:extLst>
          </p:nvPr>
        </p:nvGraphicFramePr>
        <p:xfrm>
          <a:off x="480504" y="119380"/>
          <a:ext cx="112309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276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154056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69819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2031115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138136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4921594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상세 화면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 화면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상세 조회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sp>
        <p:nvSpPr>
          <p:cNvPr id="21" name="사각형: 둥근 모서리 22">
            <a:extLst>
              <a:ext uri="{FF2B5EF4-FFF2-40B4-BE49-F238E27FC236}">
                <a16:creationId xmlns:a16="http://schemas.microsoft.com/office/drawing/2014/main" id="{C65CB486-1776-446A-B9F3-91BB21CFE04B}"/>
              </a:ext>
            </a:extLst>
          </p:cNvPr>
          <p:cNvSpPr/>
          <p:nvPr/>
        </p:nvSpPr>
        <p:spPr>
          <a:xfrm>
            <a:off x="1766667" y="1177810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951926" y="1188309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1133189" y="2562687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2433453" y="2548208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사각형: 둥근 모서리 13">
            <a:extLst>
              <a:ext uri="{FF2B5EF4-FFF2-40B4-BE49-F238E27FC236}">
                <a16:creationId xmlns:a16="http://schemas.microsoft.com/office/drawing/2014/main" id="{A9F1455F-3E38-4B8E-8F6A-B2FED69C490A}"/>
              </a:ext>
            </a:extLst>
          </p:cNvPr>
          <p:cNvSpPr/>
          <p:nvPr/>
        </p:nvSpPr>
        <p:spPr>
          <a:xfrm>
            <a:off x="809710" y="3221723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1302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726878"/>
              </p:ext>
            </p:extLst>
          </p:nvPr>
        </p:nvGraphicFramePr>
        <p:xfrm>
          <a:off x="480504" y="627298"/>
          <a:ext cx="11230995" cy="60437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65">
                <a:tc rowSpan="10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나눔스퀘어 ExtraBold"/>
                          <a:ea typeface="나눔스퀘어 ExtraBold"/>
                        </a:rPr>
                        <a:t>Description</a:t>
                      </a:r>
                      <a:endParaRPr lang="ko-KR" altLang="en-US" sz="1400"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나눔스퀘어 ExtraBold"/>
                          <a:ea typeface="나눔스퀘어 ExtraBold"/>
                        </a:rPr>
                        <a:t>Type</a:t>
                      </a:r>
                      <a:endParaRPr lang="ko-KR" altLang="en-US" sz="1400"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30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  <a:defRPr/>
                      </a:pP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타이틀</a:t>
                      </a:r>
                    </a:p>
                    <a:p>
                      <a:pPr marL="171450" lvl="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>
                          <a:latin typeface="나눔스퀘어 Bold"/>
                          <a:ea typeface="나눔스퀘어 Bold"/>
                        </a:rPr>
                        <a:t>공유해</a:t>
                      </a:r>
                      <a:r>
                        <a:rPr lang="en-US" altLang="ko-KR" sz="110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>
                          <a:latin typeface="나눔스퀘어 Bold"/>
                          <a:ea typeface="나눔스퀘어 Bold"/>
                        </a:rPr>
                        <a:t> 타이틀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30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  <a:defRPr/>
                      </a:pPr>
                      <a:r>
                        <a:rPr lang="ko-KR" altLang="en-US" sz="12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리스트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사진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내용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좋아요 수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댓글 수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+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30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3"/>
                        <a:defRPr/>
                      </a:pP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글 작성자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글 작성자 프로필 사진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닉네임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+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30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A : </a:t>
                      </a:r>
                      <a:r>
                        <a:rPr lang="ko-KR" altLang="en-US" sz="12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검색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클릭 시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검색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페이지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Button</a:t>
                      </a:r>
                      <a:endParaRPr lang="ko-KR" altLang="en-US" sz="120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943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B : “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공유해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“ </a:t>
                      </a:r>
                      <a:r>
                        <a:rPr lang="ko-KR" altLang="en-US" sz="12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작성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클릭 시 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공유해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작성 페이지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+ Text</a:t>
                      </a:r>
                      <a:endParaRPr lang="ko-KR" altLang="en-US" sz="120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630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C : “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뒤로 가기</a:t>
                      </a: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메인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Button</a:t>
                      </a:r>
                      <a:endParaRPr lang="ko-KR" altLang="en-US" sz="120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630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D : “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좋아요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좋아요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좋아요 취소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토글</a:t>
                      </a:r>
                      <a:endParaRPr lang="ko-KR" altLang="en-US" sz="1100" dirty="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630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E : “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댓글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댓글 작성 페이지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630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F : “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더 보기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/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숨기기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내용 전체 보이기로 출력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내용 일부 보이기로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Text 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26087"/>
              </p:ext>
            </p:extLst>
          </p:nvPr>
        </p:nvGraphicFramePr>
        <p:xfrm>
          <a:off x="480504" y="119380"/>
          <a:ext cx="1123260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61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813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S-CCD-005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커뮤니티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공유해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)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화면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메인 화면 → 공유해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671372" y="788892"/>
            <a:ext cx="2854577" cy="5772727"/>
            <a:chOff x="562516" y="7374749"/>
            <a:chExt cx="2854577" cy="5772727"/>
          </a:xfrm>
        </p:grpSpPr>
        <p:pic>
          <p:nvPicPr>
            <p:cNvPr id="20" name="그림 3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90419" y="7524750"/>
              <a:ext cx="2444400" cy="5439600"/>
            </a:xfrm>
            <a:prstGeom prst="rect">
              <a:avLst/>
            </a:prstGeom>
          </p:spPr>
        </p:pic>
        <p:pic>
          <p:nvPicPr>
            <p:cNvPr id="6" name="그림 5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62516" y="7374749"/>
              <a:ext cx="2854577" cy="5772727"/>
            </a:xfrm>
            <a:prstGeom prst="rect">
              <a:avLst/>
            </a:prstGeom>
          </p:spPr>
        </p:pic>
      </p:grpSp>
      <p:sp>
        <p:nvSpPr>
          <p:cNvPr id="9" name="사각형: 둥근 모서리 8"/>
          <p:cNvSpPr/>
          <p:nvPr/>
        </p:nvSpPr>
        <p:spPr>
          <a:xfrm>
            <a:off x="2288022" y="1284974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1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  <p:sp>
        <p:nvSpPr>
          <p:cNvPr id="11" name="사각형: 둥근 모서리 10"/>
          <p:cNvSpPr/>
          <p:nvPr/>
        </p:nvSpPr>
        <p:spPr>
          <a:xfrm>
            <a:off x="3113803" y="1117341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B</a:t>
            </a:r>
            <a:endParaRPr lang="ko-KR" altLang="en-US" sz="1000">
              <a:solidFill>
                <a:schemeClr val="accent1">
                  <a:lumMod val="7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2890744" y="1117611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A</a:t>
            </a:r>
            <a:endParaRPr lang="ko-KR" altLang="en-US" sz="1000">
              <a:solidFill>
                <a:schemeClr val="accent1">
                  <a:lumMod val="7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998337" y="4332097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3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1097134" y="1277503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C</a:t>
            </a:r>
            <a:endParaRPr lang="ko-KR" altLang="en-US" sz="1000">
              <a:solidFill>
                <a:schemeClr val="accent1">
                  <a:lumMod val="7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969029" y="1576431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2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  <p:sp>
        <p:nvSpPr>
          <p:cNvPr id="24" name="사각형: 둥근 모서리 14"/>
          <p:cNvSpPr/>
          <p:nvPr/>
        </p:nvSpPr>
        <p:spPr>
          <a:xfrm>
            <a:off x="3059284" y="3754003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F</a:t>
            </a:r>
          </a:p>
        </p:txBody>
      </p:sp>
      <p:sp>
        <p:nvSpPr>
          <p:cNvPr id="25" name="사각형: 둥근 모서리 12"/>
          <p:cNvSpPr/>
          <p:nvPr/>
        </p:nvSpPr>
        <p:spPr>
          <a:xfrm>
            <a:off x="1119094" y="3285000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D</a:t>
            </a:r>
          </a:p>
        </p:txBody>
      </p:sp>
      <p:sp>
        <p:nvSpPr>
          <p:cNvPr id="26" name="사각형: 둥근 모서리 12"/>
          <p:cNvSpPr/>
          <p:nvPr/>
        </p:nvSpPr>
        <p:spPr>
          <a:xfrm>
            <a:off x="1357219" y="3285000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3123</Words>
  <Application>Microsoft Office PowerPoint</Application>
  <PresentationFormat>와이드스크린</PresentationFormat>
  <Paragraphs>857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최지우</dc:creator>
  <cp:lastModifiedBy>multicampus</cp:lastModifiedBy>
  <cp:revision>41</cp:revision>
  <dcterms:created xsi:type="dcterms:W3CDTF">2022-03-16T04:41:03Z</dcterms:created>
  <dcterms:modified xsi:type="dcterms:W3CDTF">2022-04-08T00:49:55Z</dcterms:modified>
  <cp:version>0906.0100.01</cp:version>
</cp:coreProperties>
</file>